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338" r:id="rId2"/>
    <p:sldId id="343" r:id="rId3"/>
    <p:sldId id="344" r:id="rId4"/>
    <p:sldId id="345" r:id="rId5"/>
    <p:sldId id="346" r:id="rId6"/>
    <p:sldId id="327" r:id="rId7"/>
    <p:sldId id="339" r:id="rId8"/>
    <p:sldId id="340" r:id="rId9"/>
    <p:sldId id="341" r:id="rId10"/>
    <p:sldId id="352" r:id="rId11"/>
    <p:sldId id="319" r:id="rId12"/>
    <p:sldId id="320" r:id="rId13"/>
    <p:sldId id="347" r:id="rId14"/>
    <p:sldId id="348" r:id="rId15"/>
    <p:sldId id="349" r:id="rId16"/>
    <p:sldId id="323" r:id="rId17"/>
    <p:sldId id="324" r:id="rId18"/>
    <p:sldId id="312" r:id="rId19"/>
    <p:sldId id="350" r:id="rId20"/>
    <p:sldId id="351" r:id="rId21"/>
    <p:sldId id="353" r:id="rId22"/>
    <p:sldId id="354" r:id="rId23"/>
    <p:sldId id="355" r:id="rId24"/>
    <p:sldId id="356" r:id="rId25"/>
    <p:sldId id="272"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646" autoAdjust="0"/>
  </p:normalViewPr>
  <p:slideViewPr>
    <p:cSldViewPr>
      <p:cViewPr varScale="1">
        <p:scale>
          <a:sx n="89" d="100"/>
          <a:sy n="89" d="100"/>
        </p:scale>
        <p:origin x="1744"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2E7938-79C4-274E-9313-E395033C2364}" type="datetimeFigureOut">
              <a:rPr lang="en-US" smtClean="0"/>
              <a:t>4/15/23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63E07D-3264-A246-85D6-DEA8D79014EA}" type="slidenum">
              <a:rPr lang="en-US" smtClean="0"/>
              <a:t>‹#›</a:t>
            </a:fld>
            <a:endParaRPr lang="en-US"/>
          </a:p>
        </p:txBody>
      </p:sp>
    </p:spTree>
    <p:extLst>
      <p:ext uri="{BB962C8B-B14F-4D97-AF65-F5344CB8AC3E}">
        <p14:creationId xmlns:p14="http://schemas.microsoft.com/office/powerpoint/2010/main" val="120787180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2:33.819"/>
    </inkml:context>
    <inkml:brush xml:id="br0">
      <inkml:brushProperty name="width" value="0.17143" units="cm"/>
      <inkml:brushProperty name="height" value="0.17143" units="cm"/>
      <inkml:brushProperty name="color" value="#F6630D"/>
    </inkml:brush>
  </inkml:definitions>
  <inkml:trace contextRef="#ctx0" brushRef="#br0">101 289 6882,'0'15'6,"0"-1"53,0 1 1,0-6 0,0 1-49,0 1 0,0 2-4,0 2 1,0 4 55,0 0 1,0 5-9,0-5 0,-1 7-53,-4-2 1,3 5 35,-3 5 0,4-2-35,1 7 1,-5-2-6,0 1 0,-1 4-7,1-4 1,3-2 20,-3-2 0,-1-1 0,1-4 1,-1 2-1,1-12 0,3 0 3,-2-4 0,0-2-12,-1-4 21,4 4 309,-6-11-175,7 4-10,0-6 0,-4-2-158,-1-2 0,0-4-2,5-7 0,0 1-86,0-1 1,0-1 123,0-3 0,0 1-72,0-6 1,0 5 41,0-5 1,0 0-21,0-5 0,0-2 4,0-3 1,6 2 12,4-6 0,-2-1-27,2-4 0,-2 0-3,1-1 1,4 1 26,-3-1 0,-2 1-1,2 0 0,-1 1 32,6 3 1,-1-1-42,1 6 52,-1 1 0,0 4 1,1 1-43,-1 4 1,1 3 5,-1 7 1,1 0 45,-1-1 0,1 7 11,-1 3 1,1-1-60,-1 1 1,1 0 19,-1 5 0,0 2-61,1 3 1,-2-2 16,-4 6 1,4 1-8,-3 5 0,1-1 30,-1 0 0,-2 3-9,-3 2 1,-4-3-2,4 3 1,-3 2-2,-2-2 1,0 7 5,0-2 0,0-1-3,0 1 1,-7 0-2,-2 5 1,-1 0-21,-5 0 1,4-1-4,-8 1 0,-4 0 37,-1 0 0,2-1-2,-2-4 0,5 1-15,-6-5 1,8-1-6,-3-5 1,4-4 99,2 0 0,-1-2-85,1 1 1,1-1 118,4-3 0,-4-3-100,3 3 0,2-4 28,-2-1 142,7 0 222,-10-6-296,12-2 5,-6-7 14,7 1 3,0-1-161,0 7 1,2-3 57,3 6 1,-2 0-7,7 5 0,-1 0 29,6 0 1,-1 2 1,1 3 1,1-2-37,3 7 1,-3-1 2,3 6 0,2-1-42,-2 1 0,6 4 52,-6 0 1,0 2-32,-4-2 0,4-3-14,0 4 1,-1-4-11,-9-2 0,4-1 61,-3-3 0,-2 3 39,2-4-39,-1-2 18,6 6-96,-1-5 58,1 6 0,-3-4-171,-2-1 155,-4-5-7,-6 2-45,0-6-70,0 6-9,7-4-240,-5 4 339,4-6 0,-6 2-320,0 3 143,0-4 57,0 6-53,0-1 1,0-2-201,0 5 1,-5-4 248,0 5 1,-6-1-1,3 6 1</inkml:trace>
  <inkml:trace contextRef="#ctx0" brushRef="#br0" timeOffset="748">752 795 6969,'8'0'378,"-2"0"-264,-6 0-85,0-6-24,0 4 288,0-4-265,7 19-238,-6-10 211,6 10-517,-7-13 426,0 0 0,5 1 0,-1 4-182,1-3 0,2 4 0,1-6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42.343"/>
    </inkml:context>
    <inkml:brush xml:id="br0">
      <inkml:brushProperty name="width" value="0.17143" units="cm"/>
      <inkml:brushProperty name="height" value="0.17143" units="cm"/>
      <inkml:brushProperty name="color" value="#F6630D"/>
    </inkml:brush>
  </inkml:definitions>
  <inkml:trace contextRef="#ctx0" brushRef="#br0">58 695 8355,'0'-15'-179,"0"7"696,0 2-1093,0 0 350,0 4 529,0-4-201,-6 6-50,4 0 51,-4 0-60,-1 6 1,4 2-171,-7 6 170,7 1 0,-3-1-146,6 1 0,-2-1 106,-3 1 0,4-6-10,-4 1 1,3 0-130,2 4-33,0 1 33,0-1-33,0 0 305,7-5-203,-6-3 128,12-6 0,-6-2-82,2-2 1,3 0 8,-8-5 0,6-1 75,-5-4 1,4-1 19,-4 1 0,5-1-56,-5 1 0,0-1 0,-1 1 0,1-1 373,-2 1-331,-1-1 353,4 1-428,-4 6-216,5 2 332,-7 6 1,0 6-7,0 4 0,4 2 7,1 3 0,0 4 11,-5 0 0,5 6-246,0-6 0,6 2 109,-2-2 1,0-3 50,0 3 1,-1-3-4,2-1 0,1-5 28,-6-1 0,5-4-496,-6 5 1,3-7-351,-2 2 0,-4-10 0,6-3 0</inkml:trace>
  <inkml:trace contextRef="#ctx0" brushRef="#br0" timeOffset="520">637 15 8355,'8'0'170,"-2"-6"287,-6 4-973,0-4 578,0 19 0,0-2-143,0 13 1,0-5 124,0 5 1,0-4 22,0 4 0,-2 0-9,-2 5 0,2 1-27,-3 4 1,-1-2 2,1 7 1,-6-1-11,1 6 1,-1-1-29,1 1 0,-3-4-5,4 3 0,-4-8 36,-2 9-1,2-9 5,4 4 0,-2-12 91,6 2 1,-2-5-93,3 0 1,2 2-52,-3-7 1,4 0 52,1-4 1,0-1 41,0 1-166,0-1-300,0 1-133,0-1 180,0-6-172,0 5 195,0-11 182,6 4 0,-3-6-109,7 0 1,-5-6-490,4-4 738,-6-3 0,10-1 0,-5-1 0</inkml:trace>
  <inkml:trace contextRef="#ctx0" brushRef="#br0" timeOffset="813">290 608 8355,'-8'0'-729,"1"7"0,9-6 1264,3 4 0,-1 1-68,11-1 1,-2 0-229,11-5 0,-5 0-126,5 0 0,0 0-191,5 0 1,0 0-134,0 0 0,-5 0-39,0 0 0,-5 0 220,6 0 0,-8 0-395,2 0 1,-2-2 27,-3-2 0,0 2-355,1-3 667,-7 4 0,5-6 0,-5-1 0</inkml:trace>
  <inkml:trace contextRef="#ctx0" brushRef="#br0" timeOffset="1512">1027 652 8305,'0'-8'154,"0"1"250,0 7 186,-7 0-328,6 0 0,-7 0-85,3 0-759,3-6 474,-10 4 0,8-4 55,-5 6 0,4 0 58,-5 0 1,2 1-68,-1 4 1,-4-3 9,3 2 0,2 3 83,-2-2 0,6 4-63,-6-4 0,5 6 39,-4-1 1,4 1-111,-5-1 1,7 3 86,-2-4 1,2 4 5,-2 2 1,3 4-53,-2 0 0,2 1-10,2-6 0,0 0 69,0 1 0,2-5 0,2-1 0,6 1 97,9 4 1,-1-1-105,6-3 0,-5 1-51,5-6 1,-1 1-60,1-1 0,3-3-199,-3 3 0,-3-4 101,-1-1 0,0 0-145,0 0 1,-1-6 45,-5-4 199,1-3 1,6-14-1,1-4 1</inkml:trace>
  <inkml:trace contextRef="#ctx0" brushRef="#br0" timeOffset="2204">1388 146 8355,'0'-15'-879,"0"7"1258,0-5-22,0 12-87,0-6-116,0 20 1,-1-7-95,-4 14 1,3-7-121,-2 6 0,2 3 107,2 2 0,-5-1-101,0 1 1,-1 2 44,1 7 1,3 0-12,-2 5 0,0-4-22,0 4 1,2-4-2,-3 5 0,4-6-58,1 6 0,-2-7 79,-3 2 0,4-4 68,-4-1 0,1-6-67,0-4 1,2 2 96,-3-2 0,4 0-73,1-4 1,0-1 6,0 1 1,-5-1 16,0 1 1,0-6 2,5 1 1,-1-2 17,-4 2 1,3-2-1,-3-3 123,4-4-128,-6 12 20,6-11-39,-6 4 357,7-6-342,0-6 0,0-2-42,0-7 1,5 1 36,0-1 1,6-4-7,-1 0 0,-2-1-20,1 6 1,-4-5-6,5-1 0,-2 0 14,2 0 1,2 4-11,-2-3 0,-2 3-13,2 1 1,-1 1 22,6-1 1,-1 3-1,1 2 0,-1-1-1,1 6 0,-1-5-21,1 5 1,-6 1 5,1 4 1,-1-2-1,6-3 0,-1 4-3,1-4 1,-5 3-4,-1 2 1,-1 2-141,2 3 143,3 3 1,-10 6 53,7 1 1,-6-1-57,6 0 0,-7 7-6,2 3 0,1-1-12,-1 1 0,2 0 5,-3 5 0,-2-5-92,3 0 1,-3-4-180,-2 4 0,0-5 46,0 5 1,-2-5-197,-3 5 0,-3-1-607,-6 1 858,-1 3 1,1-11 0,-1 5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53.443"/>
    </inkml:context>
    <inkml:brush xml:id="br0">
      <inkml:brushProperty name="width" value="0.17143" units="cm"/>
      <inkml:brushProperty name="height" value="0.17143" units="cm"/>
      <inkml:brushProperty name="color" value="#F6630D"/>
    </inkml:brush>
  </inkml:definitions>
  <inkml:trace contextRef="#ctx0" brushRef="#br0">73 174 8355,'0'14'145,"0"-6"1,0 5-335,0-3 0,0 3 93,0 1 0,0 2-24,0 3 0,0-1 117,0 6 1,-2 0 51,-3 5 0,4 5 27,-4 0-43,3 6 1,1-8 0,-2 7 27,-2 1 0,0 0-39,5-2 0,-5 4-24,0-3 1,0 1 41,5-2 1,-4-1 106,-1-3 1,-2-10-99,3 0 0,2-6 127,-3-4-173,4 1-3,1-7 58,0-2 390,0-6-308,0-12 0,0 0-162,0-12 1,0-5-143,0-4 1,0-8 216,0 3 0,0-4 8,0-1 0,1-1-162,4 1 0,1 0-290,4-1 1,1 2 540,-6 4 1,5-4-43,-5 4 0,4 2 62,-4 2 0,6-1-106,-1 1 0,-2 1 184,2 4 0,1 5-78,8 0 0,-3 1-131,3-1 1,2-2-14,-1 7 1,4 0-209,-5 4 0,0 2-71,-4 4 0,-1 2 107,1 7 0,-1 0 104,1 0 0,-1 0-200,0 0 190,1 7 0,-2 1-24,-4 6 1,-2 1 17,-7-1 0,5 2 0,0 4 1,-2-3 3,-8 7 1,-3 0-48,-7 5 0,1 0-5,-1 0 1,-1 0 64,-3 0 1,3-5-30,-3 0 0,3-6 68,1 1 1,1-3 5,-1-1 0,1-1 17,-1 1 1,1-7 52,0-4 346,6 4 4,-5-6-94,11 4-80,-4-6 385,6 0-602,12 7 1,-7-4 158,10 7 0,-4-2-142,3 1 0,1 4 6,-1-3 1,1-2 89,-1 2 0,1-1 162,-1 6 1,-4-2-128,-1-4 0,1 4-56,5-3 0,-1 1-262,0-1 1,-4 1-8,0-6-216,-1 6 0,1-8 1,0 5-76,1-2-73,-5 6 0,6-9 1,-6 5-666,2-2 716,2 6 1,4-11-1,1 6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53.981"/>
    </inkml:context>
    <inkml:brush xml:id="br0">
      <inkml:brushProperty name="width" value="0.17143" units="cm"/>
      <inkml:brushProperty name="height" value="0.17143" units="cm"/>
      <inkml:brushProperty name="color" value="#F6630D"/>
    </inkml:brush>
  </inkml:definitions>
  <inkml:trace contextRef="#ctx0" brushRef="#br0">15 1 7848,'0'14'-106,"0"1"0,0 4 603,0 0 1,-2 5-153,-3-4 1,4 4-138,-4-5 1,3 5-140,2-5 0,0 1-4,0-6 0,5 1-164,0-1 1,5 1 106,-6-1 1,6-4-166,-5-1 1,5-4 68,-6 5 1,6-5-305,-5 4 249,6-6 95,-3 4 0,7-7 84,-1 0 0,-4 0-74,-1 0 28,1 0 1,3-2-45,-4-3 0,3 2-7,-8-6 0,6-1 2,-5-5 0,5 1-12,-6 0 0,1-1-9,-5 1 1,2-1 40,3 1 0,-4-1 162,4 1 0,-3-1-212,-2 1 304,0-1 1,0 1-32,0 0 1,-2 1 136,-3 3-85,4-3 61,-12 5 1,5 0-274,-7 3 0,6 4 97,-1 1 0,0 0-195,-4 0 125,-1 0 0,1 0-706,0 0 231,-1 0 407,1 6 0,1-3-600,3 7-824,4-7 473,6 10 830,0-11 1,0 10-1,0-3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54.855"/>
    </inkml:context>
    <inkml:brush xml:id="br0">
      <inkml:brushProperty name="width" value="0.17143" units="cm"/>
      <inkml:brushProperty name="height" value="0.17143" units="cm"/>
      <inkml:brushProperty name="color" value="#F6630D"/>
    </inkml:brush>
  </inkml:definitions>
  <inkml:trace contextRef="#ctx0" brushRef="#br0">319 71 8355,'8'7'1344,"-2"-6"-733,-6 6-1215,0-7 930,-6-13-210,4 10 0,-9-12 154,6 10 0,-1 4-194,1-4 0,2 2-36,-7-2 0,5 3-11,-4-2 1,4-3-97,-5 2 0,5 0-103,-4 5 0,4 0 0,-5 0-116,1-6 1,-6 4 72,1-2 0,-1 7 49,1 2 0,-1 6 82,1-1 0,0 2 10,-1 3 1,5-1 7,1 1 0,-1 1 130,-4 3 0,4-1-183,0 6 0,7-6 48,-2 1 1,-1 2-31,1-2 1,0 0 41,5-4 1,0-1 5,0 1 0,7-6 36,2 1 0,4-7 91,2 2 0,-1-3-89,1-2 1,-1 0 100,1 0 1,-1-2-33,0-3 1,3 2-58,2-7 1,-8 1-164,4-6 1,-4 1 100,3-1 1,-4 1 55,-1-1 0,-5 1 48,1-1 0,-4 6 27,-1-1-135,0 0 284,0-4 341,0 0 1,-1-1-241,-4 1 0,1 4-255,-5 0 1,6 6-3,-2-6 188,3 7 1,-3-5 41,1 3 167,-1 3 1451,5-4-2627,0 25 0,1-8 0,3 15 372,0-3 1,1-1 336,-5 7 1,5 0-62,0 0 0,0 5-17,-5-1 1,0 7 242,0-1 1,0 3-84,0 1 1,-2 5 128,-3 0 1,-1 6-56,-4-6 1,-3 3 170,4-8 0,-4 2-67,-2-11 0,6-5 150,-1-5 1,2-6-123,-2 1-99,-2-3 62,4-8-99,-7-1 1,1-7-704,-1 0 0,6-2-207,-1-3 1,0-3-320,-4-6 1,4-7 310,1-3 0,5-4-821,-1 0 1454,4-8 0,1-1 0,0-6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55.497"/>
    </inkml:context>
    <inkml:brush xml:id="br0">
      <inkml:brushProperty name="width" value="0.17143" units="cm"/>
      <inkml:brushProperty name="height" value="0.17143" units="cm"/>
      <inkml:brushProperty name="color" value="#F6630D"/>
    </inkml:brush>
  </inkml:definitions>
  <inkml:trace contextRef="#ctx0" brushRef="#br0">108 304 9182,'0'-15'-497,"0"6"485,0-1 342,0 1-125,0 1 1,0 0 382,0 3-390,0 3 0,0-11-97,0 4 0,0 1-289,0-2 0,5 0 21,0-4-8,6-1 0,-9 1 341,3-1 36,-4 1-197,-1 6 0,0 0-121,0 3 522,0 3-575,0-4 1,-6 8-111,-4 2 0,-3 0 48,-1 5 0,-1 3 293,1 7 1,0-3 194,-1 3 0,5 4-225,1 1 0,6-2-61,-2 2 0,2-4-168,-2 4 0,5 0 194,0 5 1,0-5-51,5 0 1,-4-5 84,-1 5 0,7-6 37,2 1 0,4 1-116,2-6 1,-1 4-4,0-9 1,1 3-78,-1-3 1,2 2-142,4-6 0,-4 0 238,3-5 1,-3 0 19,-1 0 0,1 0-1368,3 0 1080,-9-6 1,15-2 0,-9-7 0</inkml:trace>
  <inkml:trace contextRef="#ctx0" brushRef="#br0" timeOffset="345">484 174 8355,'15'14'3209,"-7"-6"-3212,-2-1-551,-6-7 1,0 6 83,0 4 1,5 3 560,0 1 0,0 5 477,-5 1 0,0 4-295,0-5 0,0 2-232,0-2 1,1-3-355,4 4 1,-3-4 188,2-2 119,-2 1 0,-2-6 310,0 1 45,0-7 1202,0 3-1420,-6-25 1,4 6-389,-3-16 0,4 4 161,1-4 1,1 0-641,4 0 0,1-5 365,4 0 1,8 1 102,-4 4 0,4-2-355,-4-2 0,1 7-67,-1-3 1,7 3 0,2-3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58.877"/>
    </inkml:context>
    <inkml:brush xml:id="br0">
      <inkml:brushProperty name="width" value="0.17143" units="cm"/>
      <inkml:brushProperty name="height" value="0.17143" units="cm"/>
      <inkml:brushProperty name="color" value="#F6630D"/>
    </inkml:brush>
  </inkml:definitions>
  <inkml:trace contextRef="#ctx0" brushRef="#br0">260 87 8355,'8'-7'1225,"-1"6"-1012,-7-12-178,0 5 0,0-2 583,0 1-336,0 5 0,-2-2 260,-3 6 3,4-6-153,-6 4-222,1-4 0,4 4-280,-2-3 73,-4 4-270,0-6 113,-7 7-95,1 0 1,-1 0 94,1 0 1,-1 0-21,1 0 1,4 5 125,0 0 1,1 6-46,-6-1 1,1-2-28,-1 1 1,1 1 12,0 4 0,4 1-91,0-1 0,5 1 50,-4-1 0,6 1-164,-2-1 1,3 2 186,2 4 0,0-3-18,0 7 1,0-4 180,0 4 0,2-7-124,3 3 0,3 0 122,6 0 1,1-1-139,-1-5 0,5 1 222,1-1 1,4 1-38,-5-1 1,7 1 43,-2-1 1,-2 1-50,2-1 1,-1-4 0,1-1 0,3 6 162,-3 4 0,-3 0-123,-2-4 0,-2-1 190,-3 1 1,0-2-141,1-4 1,-7 4 291,-3-3-198,3 3 0,-7 1 81,4 1 1,-3-1-148,-2 0 1,-7 1-14,-2-1 0,-4 1-127,-2-1 1,-4 1 141,0-1 1,-7 1-8,2-1 1,-3-4-35,-2-1 0,0-4 5,0 5 1,2-7-331,3 2 0,-2-3-454,7-2 0,-1-2 256,6-3 0,-1-3-215,1-6 1,0-1 26,-1 1 0,7-2 102,3-4 1,4 3 286,1-7 1,0 1 204,0-1 0,6-3 0,2 4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59.459"/>
    </inkml:context>
    <inkml:brush xml:id="br0">
      <inkml:brushProperty name="width" value="0.17143" units="cm"/>
      <inkml:brushProperty name="height" value="0.17143" units="cm"/>
      <inkml:brushProperty name="color" value="#F6630D"/>
    </inkml:brush>
  </inkml:definitions>
  <inkml:trace contextRef="#ctx0" brushRef="#br0">14 0 9689,'0'15'143,"-1"-1"258,-4 1 1,3-1-91,-2 1 1,2 1-57,2 3 1,0 3-113,0 7 0,0 0-17,0 0 0,0 7 9,0 2 1,0-1 26,0 2 0,0-1-205,0 5 1,0 6 138,0-1 1,0 0-246,0-5 1,0-4 56,0 0 0,0-7 138,0 1 1,0-4-247,0-5 1,0-3-887,0-6 62,0-7 297,0 5 0,6-12-270,4 4 0,-2-5 764,2-5 0,-1-3 0,6-6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0.072"/>
    </inkml:context>
    <inkml:brush xml:id="br0">
      <inkml:brushProperty name="width" value="0.17143" units="cm"/>
      <inkml:brushProperty name="height" value="0.17143" units="cm"/>
      <inkml:brushProperty name="color" value="#F6630D"/>
    </inkml:brush>
  </inkml:definitions>
  <inkml:trace contextRef="#ctx0" brushRef="#br0">160 88 7936,'0'-8'1265,"0"-5"-1147,0 11 233,0-11 163,0 12 153,0-6-535,0 1 1,-2 4-165,-3-3 101,4-3 0,-6 5 94,7-7 1,-1 7-148,-4-2 78,3 4-253,-4 1 67,-1 0 0,-1 0-254,-6 0 0,1 1 177,3 4 0,-2 2-93,2 2 1,2 4 179,-2-3 1,2 3-11,-1 1 0,1 2-99,3 3 0,3-2 12,-3 2 1,4-8-165,1-1 118,0-1 42,0 6-67,6-7 106,2-2 0,7-7 91,-1-4 0,-1 2-77,-3-7 0,2 0 2,-2-4 0,-2-1 58,2 1 0,-5-1 206,4 1 1,-6 4 21,2 1 0,-2 4 171,2-5 0,-3 5 183,3-4 146,-4 6-498,-1-4 1,2 18 47,3 4-135,-4 3 0,6-4-99,-7 0-190,6 1-719,2-1 677,7 1 0,-1-7-1001,1-3 1001,-1-4 0,1-7 0,-1-2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0.538"/>
    </inkml:context>
    <inkml:brush xml:id="br0">
      <inkml:brushProperty name="width" value="0.17143" units="cm"/>
      <inkml:brushProperty name="height" value="0.17143" units="cm"/>
      <inkml:brushProperty name="color" value="#F6630D"/>
    </inkml:brush>
  </inkml:definitions>
  <inkml:trace contextRef="#ctx0" brushRef="#br0">174 87 8154,'-15'-14'358,"2"0"121,4-1 1,-3 5-459,8 1 142,-8 6 142,4-10-104,-6 11 19,-1-4-202,1 6-42,-1 6 0,6 2 34,-1 7 0,5-1-121,-4 1 1,5 4 164,0 0 1,2 7-17,2-2 0,0 2-230,0-2 0,0 3-11,0-3 0,0 2 28,0-2 0,5 2 112,0-7 0,4 5-7,-4-5 0,6 5-207,-1-4 0,-2-3-257,2-7 0,-1 1 484,6-6 1,-1 0-70,1-5 1,-1 0-57,1 0 0,-1-7 35,1-2 1,-1-4-247,0-2 330,1-5 1,-1-3-1,1-6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0.880"/>
    </inkml:context>
    <inkml:brush xml:id="br0">
      <inkml:brushProperty name="width" value="0.17143" units="cm"/>
      <inkml:brushProperty name="height" value="0.17143" units="cm"/>
      <inkml:brushProperty name="color" value="#F6630D"/>
    </inkml:brush>
  </inkml:definitions>
  <inkml:trace contextRef="#ctx0" brushRef="#br0">1 0 8355,'8'0'4915,"-2"0"-5097,-6 0 86,0 7 1,0 2 138,0 11 1,0-3-17,0 7 0,0 5-91,0 5 0,0 1 109,0-1 1,5 3 106,0 6 0,4-4-83,-4-1 0,5-4 8,-5 5 1,6-6-199,-2 6 1,-2-7-293,-2 2 0,1-4-148,-1-1 1,0 0 216,-5 0 0,1-5-126,4 0 1,-3-11-126,3 2 35,-4-4 1,-1-1-344,0-1 351,0-6 112,0 4 0,0-25 440,0-6 0,7 0 0,1-10 0,6 4 0</inkml:trace>
  <inkml:trace contextRef="#ctx0" brushRef="#br0" timeOffset="758">420 217 8355,'14'0'971,"1"0"1,-1-2-559,1-2 0,-6 2-22,1-3-266,-7 4 348,10 1-299,-11 0 88,4 6 0,-6 2 33,0 7 0,-6-1-198,-4 0 1,-3-4-138,-1 0 0,-1-1-22,1 6 1,-1-1-2,1 1 1,4-7-487,1-3 356,-1 3-309,-5 0 562,7 0-169,2-2 472,6-6-579,-6 0-730,4 0 313,-11 0 399,5 0 0,-2 0 411,1 0-172,6 0-134,-4 0 19,1 0 284,4 0-213,-11 0 0,12 2 55,-4 3 1,2-4 112,-2 4-134,3-3 508,-4-2-191,-1 0-279,6 0 1638,-6 0-1839,1 6 55,4-4 0,-6 4 74,3-6 1,2 2-29,-6 2-87,5-2 78,-8 11 1,8-11 13,-5 2 0,4 0-6,-5 0 138,7-2-129,-10 4 125,12 1-115,-6-6 7,7 6-92,0-7 0,7 0 425,2 0 0,4 0-38,1 0 1,6 1-29,-1 4 0,7-2-257,-2 7 1,3-2-162,2 2 1,0 3-129,0-4 0,-5 4-463,0 2 0,-6-1-93,1 1 1,2-3-6,-2-2 385,0 3 1,2-12 0,2 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2:35.835"/>
    </inkml:context>
    <inkml:brush xml:id="br0">
      <inkml:brushProperty name="width" value="0.17143" units="cm"/>
      <inkml:brushProperty name="height" value="0.17143" units="cm"/>
      <inkml:brushProperty name="color" value="#F6630D"/>
    </inkml:brush>
  </inkml:definitions>
  <inkml:trace contextRef="#ctx0" brushRef="#br0">290 15 8355,'6'8'0,"-4"-3"-353,3-10 352,-4 3-686,-1-4 920,0-1 33,0 6-288,0-6 30,-6 7 1,3 0-26,-7 0 0,5 2 24,-4 3 1,4-4 6,-5 4 1,5-2-23,-4 2 0,1-2 26,-2 7-15,-3 0 0,5 4-2,-6 1 1,1-1-3,3 0 0,-3 1-11,4-1 1,1 1-7,-2-1 1,2-2 11,-2 2 0,-1-8-1,6 9 1,-4-4 1,4 4 1,-2-6-1,3 1 1,2 0 6,-3 4 1,4-4-50,1-1 0,0 1-55,0 4 1,1-4 90,4 0 1,-2-2 1,7 1 0,-2 4-11,2-3 0,2-2-4,-2 1 0,8 1-38,1 5 1,0-6 36,-4 1 0,-1-1-15,1 6 0,-1-1 29,1 1 0,4-1 1,0 1 1,0-1-23,-4 1 0,-2 1 0,-4 3 0,4-3 34,-3 3 0,-2-3 3,2-1 1,-6-5 138,6-1 1,-5 1-93,4 4 0,-5-4 50,0 0 1,-2-1-75,-2 6 5,0-7 0,0 5 16,0-4 1,-2 2-1,-2-1 1,-4 1-7,-7-6 1,-1 5-3,-3-5 0,1 4-41,-6-4 0,2 5 28,-3-6 0,3 1-30,3-5 1,1 5 41,-6 0-63,6 0 1,-4-5 0,4 1 50,-1 4 1,0-3-16,4 3 0,1-4-73,-1-1 1,6 0-10,-1 0 1,7-6 60,-2-4 1,-2 2-3,3-2 0,-1 1-246,5-6 1,6-1-69,4-3 101,3 3 1,1-10 0,1 5 18,-1-1 0,1 3 170,-1-5 1,0-1 0,1-3 0</inkml:trace>
  <inkml:trace contextRef="#ctx0" brushRef="#br0" timeOffset="595">579 116 8355,'0'-15'-541,"0"1"0,2 4 419,3 1 0,-4 4-106,4-5 291,-3 7 524,-2-3-195,0-1-308,0 6-165,0-6 123,0 20 0,0-3-33,0 9 1,0-1 87,0 1 1,4 3-76,1 7 21,0 0 1,0 5 0,0 1 6,-2 2 1,3-3 9,-1 5 1,0-7-20,-5 1 0,5 3-10,0-3 1,-1 1 6,-4-5 1,0 0-1,0 0 1,5-7-12,0-2 1,0 1 30,-5-2-106,0 0 0,0-4 92,0-1 1,0 1-16,0-1 1,0-4-193,0-1 0,0-4 79,0 5-250,0-7 175,0 10-55,0-12 1,-2 6 23,-3-7-254,4 0 0,-12 0-24,3 0 374,4 0 1,-7-7 0,5-1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3.619"/>
    </inkml:context>
    <inkml:brush xml:id="br0">
      <inkml:brushProperty name="width" value="0.17143" units="cm"/>
      <inkml:brushProperty name="height" value="0.17143" units="cm"/>
      <inkml:brushProperty name="color" value="#F6630D"/>
    </inkml:brush>
  </inkml:definitions>
  <inkml:trace contextRef="#ctx0" brushRef="#br0">970 30 8355,'0'8'1188,"0"-2"-1611,0-6 1,-2 5 306,-3 0 1,2 6 129,-7-1 0,1 3 233,-6 1 1,1 7-100,-1 3 1,-1-1-208,-3 1 1,1 1 138,-6 9 1,0-3-29,-5 2 1,0 0-68,0 0 1,-1-2-161,-4 3 0,3-4 228,-2-1 0,-3 0 14,3 0 1,-7-5-273,1 0 0,-3-5 69,-1 5 1,4-6-355,1 1 1,1-3 41,-2-1 270,-3-1 0,12-1 1,-2-2-228,6-1 31,-1-7 441,11 4 0,1-9 177,10-3 1,4-3-145,1-6 0,6-6-158,4 1 0,4-5 178,6 5 0,2-7-45,7 2 107,0-3 0,0-2 0,1-2-92,4-2 0,-3 2-60,2-3 1,-2 4 111,-2 1 1,-5 5 189,0 0 0,-6 1-38,1-1 0,-3 2-147,-2 2 0,-4 4 3,0-3 1,-7 3 56,2 1-207,-4 7 1,-1-4 0,0 2 45,0-3 1,-4-1-234,-1-1 1,-6-4 219,1 0 0,-3-1 21,-1 6 1,-6 4-639,1 1 0,0 5 264,4 0 1,1 2 50,-1 2 1,1 0 259,-1 0 1,3 8 151,2 6 0,-1 1-204,6 4 0,0 4-34,5 1 1,0-2 90,0 2 0,6 0 98,4 5 0,3 0 61,1 0 1,1 0-103,-1 0 0,2 6-168,4 4 0,-4-4 188,3-1 0,-1 1 146,1-1 1,-3-2 0,3-8 1,2 0 231,-2-9 0,6 3-280,-6-9 0,5 2-119,-5-1 0,1 1-452,-6-6 0,0 6 262,1-1 0,-2-2-120,-4 2 0,3-6-38,-8 6 222,1 0 1,-5 4-559,0 1 0,0-7 0,0-2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4.455"/>
    </inkml:context>
    <inkml:brush xml:id="br0">
      <inkml:brushProperty name="width" value="0.17143" units="cm"/>
      <inkml:brushProperty name="height" value="0.17143" units="cm"/>
      <inkml:brushProperty name="color" value="#F6630D"/>
    </inkml:brush>
  </inkml:definitions>
  <inkml:trace contextRef="#ctx0" brushRef="#br0">88 0 8076,'6'8'310,"-4"5"-220,3-3 0,-4 3 79,-1 1 0,0 5 50,0 1 0,0 5 213,0-1 0,0 4-173,0 1 1,0-1-88,0 1 0,-5 0-181,0 0 0,-1 5 62,1 0 1,4 6 58,-4-2 0,-2-1-40,3 2 1,-6-5-181,5 4 0,-5-6 59,6 2 0,-3-3-142,2-2 0,4-2-279,-4-3 0,-1-3-33,1-7-545,0 1 401,5-7 69,0-2 0,2-6 207,2 0 1,0-6 308,5-4 62,-6-9 0,10-4 0,-5-6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4.927"/>
    </inkml:context>
    <inkml:brush xml:id="br0">
      <inkml:brushProperty name="width" value="0.17143" units="cm"/>
      <inkml:brushProperty name="height" value="0.17143" units="cm"/>
      <inkml:brushProperty name="color" value="#F6630D"/>
    </inkml:brush>
  </inkml:definitions>
  <inkml:trace contextRef="#ctx0" brushRef="#br0">0 319 8355,'0'-8'2576,"0"1"-2784,0 7 0,6 0 393,4 0 0,3 0-180,1 0 1,1 2-319,-1 3 1,1-4 188,-1 4 1,6-3 122,-1-2 0,0 0-216,-4 0 0,-1 0-39,0 0 1,1-5-72,-1 0 1,1-5 151,-1 6 1,1-8-114,-1 3 0,-1-4 54,-3-2 1,3 1-87,-4 0 0,2-3 79,-1-2 0,1 3 153,-6-3 0,5 1 124,-5-1 1,4 3 177,-4-3 69,0 2 0,0 3-64,0 0 0,-1 4 694,-4 0-174,0 7 2276,0-3-2809,0 19 0,-5-4 52,1 10 0,-1 2 101,5-1 1,0 5-133,0-1 0,0 5-47,0 5 0,0-3-199,0 2 1,0-2 65,0-2 0,0 0-87,0 0 1,0-2-160,0-3 0,0 2-452,0-7 1,0-5-544,0-4 125,0 0 0,0 4 318,0 1 1,0-6-65,0 1 0,5-5 756,0 4 0,6-5 0,-3 2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5.688"/>
    </inkml:context>
    <inkml:brush xml:id="br0">
      <inkml:brushProperty name="width" value="0.17143" units="cm"/>
      <inkml:brushProperty name="height" value="0.17143" units="cm"/>
      <inkml:brushProperty name="color" value="#F6630D"/>
    </inkml:brush>
  </inkml:definitions>
  <inkml:trace contextRef="#ctx0" brushRef="#br0">73 72 7084,'8'-6'255,"-2"-2"45,-6-7-597,0 1 499,0 0 561,0 6-359,0 1 1035,0 7-1453,-6 0 1,2 7 149,-5 2 1,4-1-24,-5 2 1,6-1-117,-6 6 1,5 1 17,-5 3 1,7-3-60,-2 4 1,2-6-213,-2-4 0,4 3-87,-4-4 1,3-1-47,2 2 186,0-7-66,0 4 1,7-7 27,2 0 1,-1 0 90,2 0 0,0-7-40,4-3 0,-1 2-93,-3-1 0,2 1 353,-2-2-230,-3-3-125,5 5 285,-10-6 0,9 4 964,-6 0-495,0 7 125,-5-3-134,0-1 12,0 6-118,0-6 0,0 19-236,0 2 0,0 4 145,0-4-295,6 1 1,-2-2-202,5-4 0,-4 2-601,5-6 1,-6 0 154,6-5 256,-7 0 0,10-13 0,-5-3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6.019"/>
    </inkml:context>
    <inkml:brush xml:id="br0">
      <inkml:brushProperty name="width" value="0.17143" units="cm"/>
      <inkml:brushProperty name="height" value="0.17143" units="cm"/>
      <inkml:brushProperty name="color" value="#F6630D"/>
    </inkml:brush>
  </inkml:definitions>
  <inkml:trace contextRef="#ctx0" brushRef="#br0">0 44 8322,'8'-7'1356,"-1"-1"-909,-7-6-1122,0 6 531,0 1 201,6 7 1,-4 7 388,3 2 1,-4 9-135,-1 1 0,0 12-87,0-2 0,0 4-134,0 1 1,0 3-94,0 6 0,0 1 63,0-1 0,0 1-100,0-1 0,0 0 40,0 1 1,5-1-275,0 0 0,0-4 207,-5 0 1,0-6-2,0 6 1,-2-7-802,-3 2 1,4-4 144,-4-1 1,3-6-33,2-4 0,-1-9 660,-4-6 0,3 4 0,-4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7.690"/>
    </inkml:context>
    <inkml:brush xml:id="br0">
      <inkml:brushProperty name="width" value="0.17143" units="cm"/>
      <inkml:brushProperty name="height" value="0.17143" units="cm"/>
      <inkml:brushProperty name="color" value="#F6630D"/>
    </inkml:brush>
  </inkml:definitions>
  <inkml:trace contextRef="#ctx0" brushRef="#br0">116 1 9633,'0'8'875,"0"0"-687,0-3 0,-1-2-322,-4 7 0,3 1 53,-2 8 0,0-1 153,0 6 0,2 2 98,-3 7 1,2 4 102,-2 7 0,3-1-95,-2 0 0,0 7 197,0 3 1,0-1-269,-5 1 1,4 0 62,-5 4 0,7 1-165,-2 0 1,-1-7-33,1-2 1,-1-6-377,1-4 1,3-6 35,-3-9 1,4-3-816,1-6 383,0-7-300,0-2 524,0-6 1,0-13 336,0-6 1,0-7-72,0-3 0,0-1 80,0-4 0,5 2 202,-1-6 1,1 5 26,-5 0 0,0 2 0,0 2 0,0 0 0,0 0 0,5 7 0,0 3 0,0 3 0,-5 1 0,0 5 2018,0 1-930,0 6 2016,0-4-3238,6 7 1,2-5 75,7 1 0,-1-1 98,0 5 1,6-2-112,-1-3 1,5 4-184,-5-4 0,2 2 24,-1-2 0,-4 3-171,3-3 1,2 2-160,-2-2 1,0 4 204,-4-4 1,4-3-114,0-2 0,1 2-179,-6-1 470,7 5 1,-5-8 0,3 4 147,-3-1 0,-3-3 29,-3 2 0,1-3 0,-6-1 0,6-1 0,-3-6 0,7-1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7.926"/>
    </inkml:context>
    <inkml:brush xml:id="br0">
      <inkml:brushProperty name="width" value="0.17143" units="cm"/>
      <inkml:brushProperty name="height" value="0.17143" units="cm"/>
      <inkml:brushProperty name="color" value="#F6630D"/>
    </inkml:brush>
  </inkml:definitions>
  <inkml:trace contextRef="#ctx0" brushRef="#br0">44 1 10834,'0'14'341,"0"1"1,0 3-7,0 6 0,0 0 251,0 10 0,-5 2-200,0 3 0,0-2-227,5 2 0,-5-3-95,1 3 0,-1 1-106,5-6 1,0 1 67,0-1 1,-5-3-751,0 2 0,0-2-106,5-2 0,0 0-222,0 0 0,0-1 421,0 1 1,5 0-31,0 0 1,0-5 270,-5 0 0,1-1 151,4 1 239,-3-3 0,11-7 0,-5 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8.610"/>
    </inkml:context>
    <inkml:brush xml:id="br0">
      <inkml:brushProperty name="width" value="0.17143" units="cm"/>
      <inkml:brushProperty name="height" value="0.17143" units="cm"/>
      <inkml:brushProperty name="color" value="#F6630D"/>
    </inkml:brush>
  </inkml:definitions>
  <inkml:trace contextRef="#ctx0" brushRef="#br0">73 1 10855,'-9'10'-470,"3"-2"422,0-2 0,4 5 82,-3-1 1,-1 3-80,1 1 1,-5 1-173,6-1 1,-1 1 34,5-1 0,-2-4 96,-3-1-448,4 1 106,-6 4-178,7-6 466,0-1 0,2-7-37,3 0 0,-2 0 59,7 0 58,-1 0 1,6-7-1,-1-2 0,-4 1-67,-1-2 0,-1 1 259,2-6 1,1 5-64,-6 1 1,2 4-98,-3-5 1,0 6 629,5-6 756,-6 7-807,4-4-226,-1 7 39,-4 0-162,4 0 0,-1 2-200,0 3 1,0 3 117,-5 6 0,5 1 20,-1-1 1,3 1-175,-2-1 1,-4 0-186,4 1 0,-3-5-408,-2-1-71,6-6 0,-3 4-253,7-7 0,-5 0 729,4 0 0,-5-7 0,2-1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8.989"/>
    </inkml:context>
    <inkml:brush xml:id="br0">
      <inkml:brushProperty name="width" value="0.17143" units="cm"/>
      <inkml:brushProperty name="height" value="0.17143" units="cm"/>
      <inkml:brushProperty name="color" value="#F6630D"/>
    </inkml:brush>
  </inkml:definitions>
  <inkml:trace contextRef="#ctx0" brushRef="#br0">0 0 8355,'8'0'1995,"-1"0"-2821,-7 0 769,0 7 0,0 1 159,0 6 0,0 2 122,0 4 1,-2 2-88,-3 7 0,4 0-197,-4 0 0,3 0 176,2 0-156,0 6 1,0 0 0,0 5 146,0-1 1,0 1 28,0 8 1,0-6-147,0 6 0,0-6-234,0 6 0,0-8 220,0-1 1,0-2 24,0 1 0,2-2 17,3-7 1,-4-7-3,4-3-470,-3-2 1,-1-8 95,4 1 314,-3-7 1,6 3-337,-3-6-34,-4 0 0,7 0-86,-3 0 1,-3-1-128,2-4 556,-2 3 0,4-17 0,2 3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9.272"/>
    </inkml:context>
    <inkml:brush xml:id="br0">
      <inkml:brushProperty name="width" value="0.17143" units="cm"/>
      <inkml:brushProperty name="height" value="0.17143" units="cm"/>
      <inkml:brushProperty name="color" value="#F6630D"/>
    </inkml:brush>
  </inkml:definitions>
  <inkml:trace contextRef="#ctx0" brushRef="#br0">1 15 10071,'8'-7'359,"0"6"-132,-3-4 1,-2 3-467,7 2 1,-6 0 101,6 0 0,0 0 346,4 0 0,-4 5-196,-1 0 1,3 1-161,7-1 1,-3-3-112,3 3 0,-3-2-227,-1 2 1,-6-4 324,1 4 1,0-3 117,4-2-635,1 0 1,-1 6-1,0 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2:45"/>
    </inkml:context>
    <inkml:brush xml:id="br0">
      <inkml:brushProperty name="width" value="0.17143" units="cm"/>
      <inkml:brushProperty name="height" value="0.17143" units="cm"/>
      <inkml:brushProperty name="color" value="#F6630D"/>
    </inkml:brush>
  </inkml:definitions>
  <inkml:trace contextRef="#ctx0" brushRef="#br0">217 550 8355,'0'8'-1092,"0"-2"1373,0-6-159,0-13-21,0 10 44,0-10 11,0 7 12,0 4 29,0-4-170,-6 6 0,4-2 44,-3-3 1,2 4 53,-2-4-69,4 3 1,-7 2-164,3 0 1,2 0 101,-7 0 1,5-1-13,-4-4 1,4 3 46,-5-2 0,5 2-10,-4 2 1,4 0-38,-5 0 0,5 0 25,-4 0 1,4 2-59,-5 2 1,2 0 68,-1 5-65,-4 1 0,6 4 14,-2 1 1,1-1-10,3 1 1,2-1 29,-7 1 1,7-1-14,-2 1 0,3-1-80,2 0 0,0 1 71,0-1 0,0-4 2,0 0 0,0-6-35,0 6 130,0-7-95,0 10 4,0-11 8,7 4 1,-4-6-3,7 0 115,-7 0-85,10 0 1,-10 0 20,6 0 1,-4 0-31,5 0 75,-7 0-70,10-6 1,-10-1 2,7-2 0,-7 1 95,2 3 15,3-3-27,0-7 0,2 1-9,-1-1-38,-6 7 1,5-3 30,-3 6-13,-3-6 0,4 8-7,-6-7-16,0 7 0,2-10 52,3 4-17,-4 2-12,6-6-55,-7 5 1,5-1-97,-1-1 117,1 7 1,-5-5-15,0 3 17,0 3-60,7-4 1,-4 6 41,7 0 0,-6 0-4,6 0 82,0 0 1,4 6-53,1 4 1,-6 3-28,1 1 0,-2 1 12,1-1 0,4 5-62,-3 1 0,-2-1-54,2-5 0,-6 1-179,6-1 0,-5-4 129,5 0 66,-7-7-137,10 3 1,-10-7-395,6-4 0,-5-10 0,2-7 0</inkml:trace>
  <inkml:trace contextRef="#ctx0" brushRef="#br0" timeOffset="1055">810 391 7363,'0'-8'571,"-2"1"-547,-2 7 0,0 0 67,-5 0 1,4-5 19,-5 1 0,5-1-19,-4 5-385,6 0 260,-10 0 1,9 0 99,-5 0-96,6 0 15,-10 0 7,11 0 0,-6 0 47,3 0-18,4 6 1,-6-3-73,7 7-17,-6-7 55,4 10 1,-6-6 12,3 2 1,4-1 11,-4-3 9,-3 3 0,6 7 1,-2-1 1,2 1-19,2-1 0,0 0 1,0 1 1,0-1 24,0 1 1,0-1 4,0 1 0,2-1 150,2 1 0,3-1-155,2 1 0,4-1 5,-3 0 0,3-1 8,1-3 0,-4 3 7,-1-4 1,1 4-23,5 2 0,-6-6 6,1 1 0,-7-5-201,2 4 0,1-4-128,-1 5-10,0-7 145,-5 10-107,0-11 192,0 4-203,0 0 110,0-4 87,0 4 1,5-7-256,0-4 1,4 2-164,-4-7 439,6 1 1,-3-12 0,7-2 0</inkml:trace>
  <inkml:trace contextRef="#ctx0" brushRef="#br0" timeOffset="1685">1128 15 8355,'8'-7'-24,"-2"6"240,-6-6 1,2 7-1281,3 0 635,-3 0 490,4 0 14,-6 7-173,0-6 414,0 12-107,0-5 1,0 7-133,0-1 0,0 5 5,0 1 0,0 1-7,0-2 0,0 3 1,0 7 0,0 2-14,0 3 0,0 3-24,0 6 1,-6 0 7,-4 1 0,2-1-125,-2 0 0,2 1 64,-1-1 1,-3-6-14,7-3 1,-4 0 53,4-5 1,-5 3-43,6-8 1,-1-3 39,5-2-114,-7-3 0,6-6 102,-4-1-9,3 1 0,1-2-232,-4-3-69,3-4-719,-4-1 567,-1 0 0,6-6 344,-4-4 1,-3-3 0,0-1 0</inkml:trace>
  <inkml:trace contextRef="#ctx0" brushRef="#br0" timeOffset="2601">1518 318 8355,'0'8'-325,"0"-1"-499,0-7 901,-6 0-14,4 6 58,-4-4-82,0 4 1,2-6-137,-5 0 0,4 2 150,-5 3 0,5-4 73,-4 4 1,-1 2-42,-4-3 0,-1 3-8,1-2 1,-1-2-80,1 7 0,-1-2 41,1 1 1,-1-1-2,1-3 0,1-2-8,3 7 1,-2-7 14,2 2 36,-3 3-51,-1-6 1,4 4-37,0-6 0,7 2 28,-2 2-106,4-2-110,1 5 206,-7-7-24,6 0-47,-6 0-30,7 6 101,0-4 1,0 6-16,0-4 15,0-2 0,0 6-28,0-3 34,0-4 1,0 7 106,0-3-56,0-3 1,-1 4-51,-4-6 9,3 0 202,-4 0-93,6 7-64,0-6 14,0 6-150,0-1 67,0-4 55,0 4-49,0 1 24,0-6 3,0 6 130,0-1-153,0-4 0,1 4 100,4-6 1,-1 2-66,5 3 0,-4-4-2,5 4 1,-1 1-8,6-1 1,-1 5 12,1-5 1,-1 4-78,1-4 0,1 6 16,3-1 1,-3-2 15,3 2 0,-3-2 11,-1 1 0,-1 3-64,1-8 0,1 8 54,3-3 1,-3-2-4,3-2 1,-3 1-4,-1-1 0,1 1-5,3-1 1,-3-3-50,4 3 0,-4-4-95,-2-1 0,-4 0-321,-1 0 302,-5 0 0,4 0-242,-4 0-213,-2 0 19,-8 0 1,-9-1 451,-9-4 1,-3-3 0,4-7 0</inkml:trace>
  <inkml:trace contextRef="#ctx0" brushRef="#br0" timeOffset="3838">853 362 6752,'8'0'718,"-1"-2"-566,-7-3-86,0 4 30,0-6 15,0 1-3,0 4-87,0-4-41,-7 6 47,6 0-8,-12 0 0,10 0 8,-7 0 102,7 0-84,-10 0 2,11 0-29,-10 0 1,8 5 8,-5 0-19,5-1 1,-7-2 20,6 3 0,-1-4 38,1 4-85,4-3 8,-12 4 0,9-4 41,-5 3-4,6 3-14,-10-7 0,11 7-26,-3-3-8,-3-3 29,7 11 0,-7-10-7,3 6 1,3-4 28,-3 5 0,4-5 3,1 4 1,0-4-35,0 5 1,-5-5 11,0 4 0,0-4-18,5 5 0,0-5 13,0 4 1,0-4-2,0 5 0,-1-5 5,-4 4 1,3-4-4,-2 5 0,2-6-8,2 6 1,0-5 31,0 5 46,0-7-56,0 10-38,0-5 37,-7 6-32,6 1 0,-6-6 38,7 1-6,0-1-13,0 6 1,0-5-4,0-1 0,0-4-10,0 5 1,2-7 12,3 2-11,-4 3 0,6-5 16,-7 7 0,6-7 5,-4 10-1,11-12-11,-12 12 0,7-11 13,-3 3 63,-3-4-65,11 6-19,-12-6 25,12 6 0,-6-6 0,2 4 0,-1-3 3,-3 2 6,-3-2-31,11-2-7,-12 0 70,12 0-43,-11 0-25,10 0 0,-8 0 7,5 0-8,-5 0 19,8 0 5,-10 0-35,11 0-12,-12 0 99,6 0-70,-1 0-19,-4 0-156,4 0 90,1 0 0,-6-2-19,4-2 56,-3 2-1346,-2-4 357,-7 6 869,6 0 1,-19-7 0,4-1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09.814"/>
    </inkml:context>
    <inkml:brush xml:id="br0">
      <inkml:brushProperty name="width" value="0.17143" units="cm"/>
      <inkml:brushProperty name="height" value="0.17143" units="cm"/>
      <inkml:brushProperty name="color" value="#F6630D"/>
    </inkml:brush>
  </inkml:definitions>
  <inkml:trace contextRef="#ctx0" brushRef="#br0">189 72 9535,'0'-14'961,"0"4"-585,0 1-604,0-1 145,-7-4 1,4 5 165,-6 5 602,5 2-557,-8 2 1,4 0-206,-7 0 1,5 0 134,1 0 1,-1 0-107,-4 0 0,4 2 207,0 2 1,2 5-19,-1 5 0,-3 5-545,8 1 1,-6 0 156,5 0 1,-1-3-40,1 7 0,3-4 86,-2 4 1,2-5-15,2 5 1,6-5 116,4 6 0,3-8-35,1 3 1,6-3-283,-1 2 1,5-2-261,-5 2 331,7-10 1,-8 3 0,6-7-214,1-2 556,-4-2 0,7-7 0,-6-2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4:10.394"/>
    </inkml:context>
    <inkml:brush xml:id="br0">
      <inkml:brushProperty name="width" value="0.17143" units="cm"/>
      <inkml:brushProperty name="height" value="0.17143" units="cm"/>
      <inkml:brushProperty name="color" value="#F6630D"/>
    </inkml:brush>
  </inkml:definitions>
  <inkml:trace contextRef="#ctx0" brushRef="#br0">0 44 8355,'7'-8'0,"-6"-5"0,6 10 582,-7-7 988,0 7-1158,0-3-467,6 19 1,-4-4 62,3 10-46,-4-3 1,-1 4 0,0 1 166,0 1 0,0 2-195,0 5 1,0 0 30,0 0 0,0 0-84,0 0 0,5 1-100,0 4 0,0 1 88,-5 4 1,0 1-15,0-6 1,0 4 16,0-4 115,0 0 0,0-5 1,0-2-73,0-3 0,0 4-1,0-4 0,-5-3-44,0-2 0,0-3-338,5-2 803,-6 1-138,4-7 9,-4-2 213,6-6-365,0-6 1,1 3 99,4-7 1,-2-5 150,7-4 1,-5-5-365,5 5 0,-1-7 67,6 2 1,-3-2-57,-2 2 1,3-3 170,-3 3 1,2 3 113,3 2 1,-1 3-96,1 1 1,-6 1 6,1-1 0,-2 6-81,2-1 1,3 7 36,-4-2 0,-1 3-25,2 2 0,-5 0 45,4 0 1,-1 8-356,2 7 1,1 1-82,-6 8 0,2 0-83,-3 5 1,-2 0 191,3 0 1,-4 0 80,-1 0 1,0 0-542,0-1 1,0 0-36,0-4 1,0 3 0,0-4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14:04:56.914"/>
    </inkml:context>
    <inkml:brush xml:id="br0">
      <inkml:brushProperty name="width" value="0.08571" units="cm"/>
      <inkml:brushProperty name="height" value="0.08571" units="cm"/>
      <inkml:brushProperty name="color" value="#E71224"/>
    </inkml:brush>
  </inkml:definitions>
  <inkml:trace contextRef="#ctx0" brushRef="#br0">3427 189 7690,'10'-5'-636,"-1"0"532,-6 0 182,4-1-32,-7 4 114,0-4 11,6-1-210,-4 6 173,4-6-199,-6 7 341,0 0-105,-6 0-100,4 0 0,-11 0 5,4 0 1,1 0-34,-2 0 1,5 0 52,-4 0-123,-1 0 1,-4 0 73,-1 0 0,5 0-53,1 0 0,-1 0 67,-4 0-48,-1 0 1,1 0 2,-1 0 1,1 0-7,-1 0 1,-4-1-9,0-4 1,0 3-1,4-2 1,1 2 19,-1 2 0,1 0 1,-1 0 0,1-5 10,-1 0 0,1 0-17,-1 5 1,1 0 19,0 0-39,-1 0 1,-1 0-3,-3 0 0,3 0 4,-4 0 0,4 0-3,2 0 1,-1 0-16,1 0 1,-2 0 23,-3 0 1,3 0-1,-4 0 0,4 0-4,2 0 0,-1 0 12,1 0 0,-5 0 2,-1 0 1,1 0 1,5 0 1,-1 0-12,1 0 0,4 0 2,0 0 0,1 5 3,-6 0 0,1 0 3,-1-5 0,1 0-6,-1 0 1,1 0 1,0 0 1,-1 0-25,1 0 1,-1 0 19,1 0 1,-1 0-2,1 0 0,-5 0-2,-1 0 1,1 0-3,5 0 0,-6-2-9,1-2 0,-2 2 22,2-3 1,3 3 17,-4 2 0,4 0-24,2 0 0,-5 0-13,-1 0 0,1 0 7,5 0 1,-1 0-3,1 0 1,-1 0 7,1 0 0,-1 0-2,1 0 1,-1 0-18,1 0 1,0 0 11,-1 0 1,-4 0-8,0 0 1,-1 0 7,6 0 0,-6 0-5,1 0 1,-2 0 13,2 0 1,3 0-1,-3 0 1,-2 0-11,2 0 1,-6 0-1,6 0 0,-2-4 16,2-1 1,3 0-5,-3 5 1,3 0 42,1 0 0,1 0-31,-1 0 5,1 0 0,-1 0 1,1 0 0,-1 0 0,1 0 0,-5 0-21,-1 0 1,0 0-3,0 0 0,3 0 12,-8 0 1,6-2 0,-5-2 1,5 2-74,-5-3 0,4 4 62,-4 1 0,7 0-30,-3 0 1,4 0 14,2 0 0,-1 0-1,1 0 1,-1 0 17,1 0 1,0 0 2,-1 0 1,1 0 4,-1 0 0,1 0-14,-1 0 1,1 0-4,-1 0 0,-1 0 5,-3 0 0,3-2 24,-3-3 1,3 4-29,1-4 0,1 3-1,-1 2 0,1 0-3,-1 0 0,6 0-9,-1 0-1,0 0 0,-4 0 14,-1 0 1,6 0 0,-1 0-8,1 0 0,-6 0-5,1 0 0,-1 0 7,1 0 1,-1 0 0,1 0-1,-1 0 1,1 0 0,-1 0 0,6 0 0,-1 0 0,1 0 0,-6 0 0,5 0 10,1 0 1,-1 0-11,-4 0 1,-1 0-1,1 0 1,-2 0-1,-4 0 1,4-1-1,-3-4 1,-2 3-1,2-3 1,-5 4-2,5 1 1,-7-2 16,2-3 0,1 4-14,-1-4 0,2-2 0,-2 3 0,-2-1 0,7 5 1,-5-5 35,4 0 0,-1 0 14,2 5-25,3 0 1,-5-5-7,7 1 1,4-1 23,0 5-12,7 0 0,-5 0 9,3 0-34,4 0 32,-6 0-79,7 0 43,0 0 1,-5 1-863,1 4-18,-8-3-69,11 11 945,-6-5 0,7 0 0,0-2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8T14:05:00.426"/>
    </inkml:context>
    <inkml:brush xml:id="br0">
      <inkml:brushProperty name="width" value="0.08571" units="cm"/>
      <inkml:brushProperty name="height" value="0.08571" units="cm"/>
      <inkml:brushProperty name="color" value="#E71224"/>
    </inkml:brush>
  </inkml:definitions>
  <inkml:trace contextRef="#ctx0" brushRef="#br0">1 15 7843,'0'-8'-456,"0"2"484,0 6 81,0 0-63,6 0 0,-3 0 21,7 0 1,-5 0-13,4 0 0,-4 0-11,5 0 0,-5 0 15,4 0 0,-4 0-1,5 0-32,-1 6 0,6-4-1,-1 3 1,-4-4 79,0-1-63,-1 0 1,6 0-137,-1 0 103,1 0 0,-1 0-38,1 0 0,-1 2 44,1 3 0,-1-4-22,0 4 1,-4-3 23,0-2 0,-1 0-2,6 0 1,-1 0 13,1 0 1,-1 0 2,1 0 0,-1 0-18,1 0 1,-1 0 5,0 0 0,1 0 10,-1 0 0,1 0-7,-1 0 1,-4 0-26,0 0 0,-1 0-1,6 0-3,-1 0 1,1 0 4,-1 0 1,-4 0-11,-1 0 16,1 0 1,4 0 8,1 0-5,-1 0 0,1 0-1,-1 0 15,1 0 1,-1 0 17,1 0-18,-1 0 0,1 0-2,-1 0 0,-4 0-1,-1 0 0,1 0-24,4 0 1,-4 0 19,0 0 0,-1 0-32,6 0 0,-1 0 26,1 0 1,-1 0-14,1 0 1,4 0-1,0 0 1,0 0-4,-4 0 1,4 0 3,0 0 0,2 1-2,-1 4 0,-3-3 32,7 3 0,-4-4-26,4-1 0,-7 5 20,3 0 1,1 0-18,-2-5 0,0 0 4,-4 0 1,4 0 2,0 0 0,0 0 1,-4 0 1,-1 0-12,1 0 0,-1 0-3,1 0 0,1 0-10,3 0 0,-3 0 16,3 0 1,-3 1-15,-1 4 1,1-3 10,3 3 1,-3-4 33,4-1 0,-4 0-27,-2 0 1,1 0 0,-1 0 0,1 0 10,-1 0 1,0 0 2,1 0 1,-1 0 9,1 0 1,-1 0-17,1 0 0,-6 0-5,1 0 1,0 0 22,4 0-25,1 0 0,-1 0 5,0 0 0,1 0 0,-1 0 0,1 0 0,-1 0 1,1 0-3,-1 0 0,5 0 15,1 0 0,-1 0-12,-4 0 1,4 0-14,0 0 1,2 0 12,-2 0 0,-3 0-17,4 0 1,-3 0 7,3 0 0,-4 0-2,3 0 1,-8 0 0,-1 0 0,-1 0-3,6 0 0,-6 0-33,1 0 35,0 0 1,4 0-24,1 0 20,-1 0 1,1 0-8,-1 0 0,0 0 4,1 0-1,-1 0 1,1 0 1,-1 0 0,-4 0 0,0 0 0,-1 0 15,6 0 0,-6 0 13,1 0 13,0 0 0,4 0-28,1 0 8,-1 0 1,0 0-22,1 0 1,-5 0 0,-1 0 0,1-5 1,4 1 1,-4-1-3,0 5 0,-1 0 8,6 0 1,-1 0-6,1 0 0,-1 0-9,0 0 1,1 0 5,-1 0 0,1 0 12,-1 0 1,1 0-4,-1 0 1,1 0 10,-1 0-14,1 0 0,-1 5-1,1-1 0,-1 1-12,0-5 1,1 0 12,-1 0 1,1 0-9,-1 0 1,1 2 4,-1 3 1,-4-4-1,-1 4 0,1-3 7,5-2 1,-1 0-1,0 0 1,1 0-8,-1 0 1,1 5 0,-1-1 1,1 1-10,-1-5 1,-4 0 9,0 0 1,-1 5-1,6 0 1,4 0-4,0-5 1,0 4-13,-4 1 0,1 5 8,3-5 0,-3 1-1,4-1 0,-3-2 3,3 7 0,-4-7-1,3 2 0,-3 1 1,-2-1 0,1 0 0,-1 0 1,1 0 1,-6-1-1,1-4-1,-7 0 42,4 0 4,-1 0 17,-4 0 9,4 0-46,-6 0-21,0 0-19,7 0 12,-6 7 1,7-6-4,-3 4 3,-3-3 2,10 4 0,-10-4 0,9 6 0,-6-3 77,6-4-75,-9 6 1,11-6-2,-3 4 2,-4-3 1,5 6 0,-6-3 0,6-2 5,-1 6 50,3-5 1,1 7-49,1-6 1,-6 1 7,1-1 0,-5-3 8,4 2-40,1 4 1,3-4 25,-3 5 1,-2-5 14,-4 0-14,-2-2-7,11 4-154,-12-4 151,6 4-81,-7-6 64,0 0 41,0 7 33,0-6-28,0 12 1,5-10-7,-1 7 13,1-7-20,-5 10 6,0-5 1,5 2-11,0 0 2,0-7 0,-5 5-34,0-3 1,1-4 17,4 4-6,-3 3 1,4-5 35,-6 7-18,0-7 0,2 8-8,3-6-1,-4 6 1,6-7 15,-7 5 0,0-4-4,0 5-26,6-7 9,-4 10-4,4-12 1,-6 12 0,0-10-9,0 7-35,0-7 47,0 4-5,0-7-3,0 6 4,0-4 3,0 4 1,0-6 961,0 0-929,7 0-95,-6-6 49,6 4-17,-7-4 29,6-1 0,-4 4 9,2-7-5,-2 7 1,0-8 5,2 6 0,-2-1-4,3 1 0,-3 2-5,-2-7 1,1 5 2,4-4-2,-3 5 0,4-8 1,-4 8-1,2-5 0,-2 5 4,4-8 1,-4 8 5,3-5-1,-4 6 1,6-5-6,-7 3-3,0 3 4,0-11 52,6 12-52,-4-12 0,4 10 6,-6-7 57,7 7 8,-6-10-56,6 11 0,-6-9 13,4 6 13,-3 0-7,4-1-28,-6 4 1,5-6 41,0 4 3,0 2-37,-5-5-3,0 7-2199,0 0 2419,0 7-169,0-5 1,-5 6-100,0-4 0,0 0 1,4 4 381,-4-2-278,3 5 0,-4-3-52,6 7 1,-5-6-17,0 1 1,-1-2-13,1 2 1,3 3 3,-3-4 1,2-1 2,-2 2 0,4 0 0,-4 4 0,-1-4-2,1-1 1,-2-1 3,3 2 1,2 3-2,-3-4 0,-1-1 0,1 2 1,-2-5-1,3 5 0,2-6 1,-3 6 0,-1-5 1,1 4-3,-6-5 1,8 7 1,-7-6-1,7 0 0,-4-4 0,7 4 0,-6-3 0,4 4 86,-4-6 7,6 0 493,0 0-498,-7 0-84,6-6 1,-6 2-7,7-5 1,-5 4-22,1-5 0,-1 5-19,5-4 1,-5 4-60,0-5 0,-4 6 97,4-6 0,-5 5-12,5-5 1,-6 2-5,1-1 0,2-4 8,-1 3 1,-1 2-1,-4-1 0,-1-1-1,1-4 1,-1 4 6,1 0 0,-5 2 3,-1-1 1,1-3 16,5 8 0,-1-6-22,1 5 1,-1-5 17,1 6 0,-1-3-21,1 2 40,-1 4 13,1-12 8,-1 11-43,7-4 4,2 6 104,6 0-1869,0 0 1462,0 6 1,0 2-1182,0 7 1473,0-1 0,6 1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38.505"/>
    </inkml:context>
    <inkml:brush xml:id="br0">
      <inkml:brushProperty name="width" value="0.17143" units="cm"/>
      <inkml:brushProperty name="height" value="0.17143" units="cm"/>
      <inkml:brushProperty name="color" value="#F6630D"/>
    </inkml:brush>
  </inkml:definitions>
  <inkml:trace contextRef="#ctx0" brushRef="#br0">1 44 7044,'0'-10'-655,"0"1"0,0 4 2101,0-5-1191,0 7-437,0-3 147,6 6 90,-4 0-2,4 0 1,-1 1-112,0 4 1,0 3 130,-5 7 0,0-1-20,0 1 0,0 4 30,0 0 0,0 7-49,0-2 1,0 3 6,0 2 0,0 5-3,0 0 1,0 6-13,0-2 1,0 4 13,0 1 0,0 1 9,0-1 0,0-6-119,0-3 0,0 0 70,0-5 0,0 3-31,0-8 0,0-3 43,0-2 0,0-1-56,0 1 49,0-3-5,0 5 7,0-7-4,0 1-413,0-7 224,0 5-103,0-12-684,0 6 887,6-7 0,2-13 0,7-3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39.222"/>
    </inkml:context>
    <inkml:brush xml:id="br0">
      <inkml:brushProperty name="width" value="0.17143" units="cm"/>
      <inkml:brushProperty name="height" value="0.17143" units="cm"/>
      <inkml:brushProperty name="color" value="#F6630D"/>
    </inkml:brush>
  </inkml:definitions>
  <inkml:trace contextRef="#ctx0" brushRef="#br0">29 0 8355,'-8'0'-1336,"2"0"2314,6 0-931,-7 0-9,5 0 68,-4 0 0,17 0-105,4 0 1,-2 0-6,-4 0 1,1 0-1,4 0 3,1 0 1,-1 0-1,1 0 1,-6 0-1,1 0 0,-5 5 255,4 0-236,1 0 275,5-5-253,-1 6 1,0-4 1,1 4 13,-1-6 1,-4 0 1,0 0 0,-6 0-79,6 0 17,-7 0-854,4 0 1,-7-6-1,0-2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39.722"/>
    </inkml:context>
    <inkml:brush xml:id="br0">
      <inkml:brushProperty name="width" value="0.17143" units="cm"/>
      <inkml:brushProperty name="height" value="0.17143" units="cm"/>
      <inkml:brushProperty name="color" value="#F6630D"/>
    </inkml:brush>
  </inkml:definitions>
  <inkml:trace contextRef="#ctx0" brushRef="#br0">29 0 7979,'0'10'74,"0"-1"1,0-4-80,0 5 0,0-5 13,0 4-21,0 1 0,0 4 18,0 1 0,0-1 17,0 1 0,0 4 27,0 0 1,0 5-36,0-4 0,0 5 16,0-1 0,0-1 23,0 1 1,-5 0 1,1 5 0,-1-2 29,5-3 0,0 4 4,0-4 0,0-2-36,0 2 1,-5-4 12,0 4 0,0-7-83,5 3 1,0-4 114,0-2-107,0 1 0,0-1 48,0 1-21,0-7-28,0 5 1,2-12-12,3 4 1,-4-2-100,4 2-12,-3-3-951,-2 4 824,0 0 68,0-4-30,0 11 0,0-10-411,0 7 490,0-7 1,0 10 0,0-5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40.364"/>
    </inkml:context>
    <inkml:brush xml:id="br0">
      <inkml:brushProperty name="width" value="0.17143" units="cm"/>
      <inkml:brushProperty name="height" value="0.17143" units="cm"/>
      <inkml:brushProperty name="color" value="#F6630D"/>
    </inkml:brush>
  </inkml:definitions>
  <inkml:trace contextRef="#ctx0" brushRef="#br0">0 30 7541,'8'0'745,"-2"0"-1137,-6 0 1,5-2 292,0-3 48,6 4 0,-4-7 306,2 3-201,4 3 231,-5-4-156,0 6 98,-1 0 113,-7 0-336,0 6 0,-2-4-119,-3 3 156,4-4-221,-6-1 15,20 0 0,-8 0-440,9 0 165,-9 0-249,8 0 552,-5 0 0,0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41.118"/>
    </inkml:context>
    <inkml:brush xml:id="br0">
      <inkml:brushProperty name="width" value="0.17143" units="cm"/>
      <inkml:brushProperty name="height" value="0.17143" units="cm"/>
      <inkml:brushProperty name="color" value="#F6630D"/>
    </inkml:brush>
  </inkml:definitions>
  <inkml:trace contextRef="#ctx0" brushRef="#br0">44 44 8355,'8'-14'-936,"-4"-1"711,-2 7 166,4 2 1,-2 6 236,5 0-231,-5 6 0,2 2 269,-6 7 1,0 1-150,0 3 1,0 3 181,0 7 1,0 0-148,0 0 1,0 2-54,0 2 0,0 4-7,0 7 1,0-6 9,0 1 1,-5-1-13,0 6 0,-1-1-104,1 1 1,2-6-26,-7 1 0,7-7 106,-2 2 0,-1-6-92,1-3 1,-1 0 76,1-5-33,3-1 0,-4-5 0,4 1-67,-3-1-5,4 1-37,-6-1-249,7-6 7,0-1-585,0-7 850,0-13 1,0-3 0,0-13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21T07:43:41.657"/>
    </inkml:context>
    <inkml:brush xml:id="br0">
      <inkml:brushProperty name="width" value="0.17143" units="cm"/>
      <inkml:brushProperty name="height" value="0.17143" units="cm"/>
      <inkml:brushProperty name="color" value="#F6630D"/>
    </inkml:brush>
  </inkml:definitions>
  <inkml:trace contextRef="#ctx0" brushRef="#br0">1 405 8333,'0'-14'516,"0"-1"-19,0 1-294,0 6-484,0 1-72,0 7 1,6 5 349,4 0 0,2 6-2,3-1 0,-1-2 9,1 1 1,4-4-57,0 5 0,1-7 57,-6 2 1,5-3-14,1-2 0,-1 0-54,-5 0 1,6-2-98,-1-3 0,0-3 40,-4-6 1,-1-1-176,1 1 1,-1-1 89,1 1 0,-1-2 14,0-4 1,-4 4 48,0-3 1,-5-2 6,4 2 1,-4 0 125,5 4 0,-6-4 34,6 0 1,-7-1 145,2 6 0,-2-1-108,2 1 1,-3 0 231,3-1 0,-4 5 54,-1 1 267,0-1-231,0 2-167,0-5 72,0 12-124,0-6-236,-6 14 1,4 6 177,-3 6 0,4 2-18,1-2 1,0 2-24,0 3 0,0 5 10,0 0 0,0 0-8,0 4 1,0 0 14,0 0 0,-5-2-89,0 3 0,0-4 138,5-1-200,0 6 1,0-4 0,2 1 53,3-6 1,-4-1-101,4-5 1,-2 4-103,2-5 0,-3 0 57,3-4 0,-2-1-426,2 1 118,-4-7-411,6 5 99,-1-12 688,-4 6 1,11-14 0,-5-1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D0A88-6B39-274E-81C9-6B73211D3765}" type="datetimeFigureOut">
              <a:rPr lang="en-US" smtClean="0"/>
              <a:t>4/15/23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61F65-7030-BF4C-9F26-3CF9A0EAE162}" type="slidenum">
              <a:rPr lang="en-US" smtClean="0"/>
              <a:t>‹#›</a:t>
            </a:fld>
            <a:endParaRPr lang="en-US"/>
          </a:p>
        </p:txBody>
      </p:sp>
    </p:spTree>
    <p:extLst>
      <p:ext uri="{BB962C8B-B14F-4D97-AF65-F5344CB8AC3E}">
        <p14:creationId xmlns:p14="http://schemas.microsoft.com/office/powerpoint/2010/main" val="728378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B789AF50-DB20-4EA1-B470-72B023DB593F}" type="slidenum">
              <a:rPr lang="en-US" sz="1200">
                <a:latin typeface="Calibri" pitchFamily="34" charset="0"/>
              </a:rPr>
              <a:pPr eaLnBrk="1" hangingPunct="1"/>
              <a:t>12</a:t>
            </a:fld>
            <a:endParaRPr lang="en-US" sz="1200">
              <a:latin typeface="Calibri" pitchFamily="34" charset="0"/>
            </a:endParaRPr>
          </a:p>
        </p:txBody>
      </p:sp>
    </p:spTree>
    <p:extLst>
      <p:ext uri="{BB962C8B-B14F-4D97-AF65-F5344CB8AC3E}">
        <p14:creationId xmlns:p14="http://schemas.microsoft.com/office/powerpoint/2010/main" val="35005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7B33C7-8C85-446B-A8CF-A9AFAE557C38}" type="datetimeFigureOut">
              <a:rPr lang="en-US" smtClean="0"/>
              <a:pPr/>
              <a:t>4/15/23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7B33C7-8C85-446B-A8CF-A9AFAE557C38}" type="datetimeFigureOut">
              <a:rPr lang="en-US" smtClean="0"/>
              <a:pPr/>
              <a:t>4/15/23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7B33C7-8C85-446B-A8CF-A9AFAE557C38}" type="datetimeFigureOut">
              <a:rPr lang="en-US" smtClean="0"/>
              <a:pPr/>
              <a:t>4/15/23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7B33C7-8C85-446B-A8CF-A9AFAE557C38}" type="datetimeFigureOut">
              <a:rPr lang="en-US" smtClean="0"/>
              <a:pPr/>
              <a:t>4/15/23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7B33C7-8C85-446B-A8CF-A9AFAE557C38}" type="datetimeFigureOut">
              <a:rPr lang="en-US" smtClean="0"/>
              <a:pPr/>
              <a:t>4/15/23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7B33C7-8C85-446B-A8CF-A9AFAE557C38}" type="datetimeFigureOut">
              <a:rPr lang="en-US" smtClean="0"/>
              <a:pPr/>
              <a:t>4/15/23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7B33C7-8C85-446B-A8CF-A9AFAE557C38}" type="datetimeFigureOut">
              <a:rPr lang="en-US" smtClean="0"/>
              <a:pPr/>
              <a:t>4/15/23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7B33C7-8C85-446B-A8CF-A9AFAE557C38}" type="datetimeFigureOut">
              <a:rPr lang="en-US" smtClean="0"/>
              <a:pPr/>
              <a:t>4/15/23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7B33C7-8C85-446B-A8CF-A9AFAE557C38}" type="datetimeFigureOut">
              <a:rPr lang="en-US" smtClean="0"/>
              <a:pPr/>
              <a:t>4/15/23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7B33C7-8C85-446B-A8CF-A9AFAE557C38}" type="datetimeFigureOut">
              <a:rPr lang="en-US" smtClean="0"/>
              <a:pPr/>
              <a:t>4/15/23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7B33C7-8C85-446B-A8CF-A9AFAE557C38}" type="datetimeFigureOut">
              <a:rPr lang="en-US" smtClean="0"/>
              <a:pPr/>
              <a:t>4/15/23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9A2515-ADE8-47C2-AAE7-A5074F740E8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B33C7-8C85-446B-A8CF-A9AFAE557C38}" type="datetimeFigureOut">
              <a:rPr lang="en-US" smtClean="0"/>
              <a:pPr/>
              <a:t>4/15/23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A2515-ADE8-47C2-AAE7-A5074F740E8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250.png"/><Relationship Id="rId26" Type="http://schemas.openxmlformats.org/officeDocument/2006/relationships/image" Target="../media/image290.png"/><Relationship Id="rId39" Type="http://schemas.openxmlformats.org/officeDocument/2006/relationships/customXml" Target="../ink/ink19.xml"/><Relationship Id="rId21" Type="http://schemas.openxmlformats.org/officeDocument/2006/relationships/customXml" Target="../ink/ink10.xml"/><Relationship Id="rId34" Type="http://schemas.openxmlformats.org/officeDocument/2006/relationships/image" Target="../media/image33.png"/><Relationship Id="rId42" Type="http://schemas.openxmlformats.org/officeDocument/2006/relationships/image" Target="../media/image37.png"/><Relationship Id="rId47" Type="http://schemas.openxmlformats.org/officeDocument/2006/relationships/customXml" Target="../ink/ink23.xml"/><Relationship Id="rId50" Type="http://schemas.openxmlformats.org/officeDocument/2006/relationships/image" Target="../media/image41.png"/><Relationship Id="rId55" Type="http://schemas.openxmlformats.org/officeDocument/2006/relationships/customXml" Target="../ink/ink27.xml"/><Relationship Id="rId63" Type="http://schemas.openxmlformats.org/officeDocument/2006/relationships/customXml" Target="../ink/ink31.xml"/><Relationship Id="rId7" Type="http://schemas.openxmlformats.org/officeDocument/2006/relationships/customXml" Target="../ink/ink3.xml"/><Relationship Id="rId2" Type="http://schemas.openxmlformats.org/officeDocument/2006/relationships/image" Target="../media/image10.png"/><Relationship Id="rId16" Type="http://schemas.openxmlformats.org/officeDocument/2006/relationships/image" Target="../media/image240.png"/><Relationship Id="rId29" Type="http://schemas.openxmlformats.org/officeDocument/2006/relationships/customXml" Target="../ink/ink14.xml"/><Relationship Id="rId11" Type="http://schemas.openxmlformats.org/officeDocument/2006/relationships/customXml" Target="../ink/ink5.xml"/><Relationship Id="rId24" Type="http://schemas.openxmlformats.org/officeDocument/2006/relationships/image" Target="../media/image280.png"/><Relationship Id="rId32" Type="http://schemas.openxmlformats.org/officeDocument/2006/relationships/image" Target="../media/image32.png"/><Relationship Id="rId37" Type="http://schemas.openxmlformats.org/officeDocument/2006/relationships/customXml" Target="../ink/ink18.xml"/><Relationship Id="rId40" Type="http://schemas.openxmlformats.org/officeDocument/2006/relationships/image" Target="../media/image36.png"/><Relationship Id="rId45" Type="http://schemas.openxmlformats.org/officeDocument/2006/relationships/customXml" Target="../ink/ink22.xml"/><Relationship Id="rId53" Type="http://schemas.openxmlformats.org/officeDocument/2006/relationships/customXml" Target="../ink/ink26.xml"/><Relationship Id="rId58" Type="http://schemas.openxmlformats.org/officeDocument/2006/relationships/image" Target="../media/image45.png"/><Relationship Id="rId5" Type="http://schemas.openxmlformats.org/officeDocument/2006/relationships/customXml" Target="../ink/ink2.xml"/><Relationship Id="rId61" Type="http://schemas.openxmlformats.org/officeDocument/2006/relationships/customXml" Target="../ink/ink30.xml"/><Relationship Id="rId19" Type="http://schemas.openxmlformats.org/officeDocument/2006/relationships/customXml" Target="../ink/ink9.xml"/><Relationship Id="rId14" Type="http://schemas.openxmlformats.org/officeDocument/2006/relationships/image" Target="../media/image230.png"/><Relationship Id="rId22" Type="http://schemas.openxmlformats.org/officeDocument/2006/relationships/image" Target="../media/image270.png"/><Relationship Id="rId27" Type="http://schemas.openxmlformats.org/officeDocument/2006/relationships/customXml" Target="../ink/ink13.xml"/><Relationship Id="rId30" Type="http://schemas.openxmlformats.org/officeDocument/2006/relationships/image" Target="../media/image31.png"/><Relationship Id="rId35" Type="http://schemas.openxmlformats.org/officeDocument/2006/relationships/customXml" Target="../ink/ink17.xml"/><Relationship Id="rId43" Type="http://schemas.openxmlformats.org/officeDocument/2006/relationships/customXml" Target="../ink/ink21.xml"/><Relationship Id="rId48" Type="http://schemas.openxmlformats.org/officeDocument/2006/relationships/image" Target="../media/image40.png"/><Relationship Id="rId56" Type="http://schemas.openxmlformats.org/officeDocument/2006/relationships/image" Target="../media/image44.png"/><Relationship Id="rId64" Type="http://schemas.openxmlformats.org/officeDocument/2006/relationships/image" Target="../media/image48.png"/><Relationship Id="rId8" Type="http://schemas.openxmlformats.org/officeDocument/2006/relationships/image" Target="../media/image200.png"/><Relationship Id="rId51" Type="http://schemas.openxmlformats.org/officeDocument/2006/relationships/customXml" Target="../ink/ink25.xml"/><Relationship Id="rId3" Type="http://schemas.openxmlformats.org/officeDocument/2006/relationships/customXml" Target="../ink/ink1.xml"/><Relationship Id="rId12" Type="http://schemas.openxmlformats.org/officeDocument/2006/relationships/image" Target="../media/image220.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35.png"/><Relationship Id="rId46" Type="http://schemas.openxmlformats.org/officeDocument/2006/relationships/image" Target="../media/image39.png"/><Relationship Id="rId59" Type="http://schemas.openxmlformats.org/officeDocument/2006/relationships/customXml" Target="../ink/ink29.xml"/><Relationship Id="rId20" Type="http://schemas.openxmlformats.org/officeDocument/2006/relationships/image" Target="../media/image260.png"/><Relationship Id="rId41" Type="http://schemas.openxmlformats.org/officeDocument/2006/relationships/customXml" Target="../ink/ink20.xml"/><Relationship Id="rId54" Type="http://schemas.openxmlformats.org/officeDocument/2006/relationships/image" Target="../media/image43.png"/><Relationship Id="rId6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90.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300.png"/><Relationship Id="rId36" Type="http://schemas.openxmlformats.org/officeDocument/2006/relationships/image" Target="../media/image34.png"/><Relationship Id="rId49" Type="http://schemas.openxmlformats.org/officeDocument/2006/relationships/customXml" Target="../ink/ink24.xml"/><Relationship Id="rId57" Type="http://schemas.openxmlformats.org/officeDocument/2006/relationships/customXml" Target="../ink/ink28.xml"/><Relationship Id="rId10" Type="http://schemas.openxmlformats.org/officeDocument/2006/relationships/image" Target="../media/image210.png"/><Relationship Id="rId31" Type="http://schemas.openxmlformats.org/officeDocument/2006/relationships/customXml" Target="../ink/ink15.xml"/><Relationship Id="rId44" Type="http://schemas.openxmlformats.org/officeDocument/2006/relationships/image" Target="../media/image38.png"/><Relationship Id="rId52" Type="http://schemas.openxmlformats.org/officeDocument/2006/relationships/image" Target="../media/image42.png"/><Relationship Id="rId60" Type="http://schemas.openxmlformats.org/officeDocument/2006/relationships/image" Target="../media/image46.png"/><Relationship Id="rId4" Type="http://schemas.openxmlformats.org/officeDocument/2006/relationships/image" Target="../media/image180.png"/><Relationship Id="rId9" Type="http://schemas.openxmlformats.org/officeDocument/2006/relationships/customXml" Target="../ink/ink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ustomXml" Target="../ink/ink3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customXml" Target="../ink/ink33.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91352" y="799217"/>
            <a:ext cx="2200313" cy="2506881"/>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A1D15D-B09C-D6B0-60BF-7BC28579174C}"/>
              </a:ext>
            </a:extLst>
          </p:cNvPr>
          <p:cNvSpPr>
            <a:spLocks noGrp="1"/>
          </p:cNvSpPr>
          <p:nvPr>
            <p:ph type="title"/>
          </p:nvPr>
        </p:nvSpPr>
        <p:spPr>
          <a:xfrm>
            <a:off x="725214" y="1204108"/>
            <a:ext cx="2002054" cy="1781175"/>
          </a:xfrm>
        </p:spPr>
        <p:txBody>
          <a:bodyPr vert="horz" lIns="91440" tIns="45720" rIns="91440" bIns="45720" rtlCol="0" anchor="ctr">
            <a:normAutofit/>
          </a:bodyPr>
          <a:lstStyle/>
          <a:p>
            <a:pPr algn="ctr">
              <a:lnSpc>
                <a:spcPct val="90000"/>
              </a:lnSpc>
            </a:pPr>
            <a:r>
              <a:rPr lang="en-US" sz="2800" kern="1200" dirty="0">
                <a:ln w="0"/>
                <a:solidFill>
                  <a:srgbClr val="FFFFFF"/>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فسلجة النبات</a:t>
            </a:r>
            <a:br>
              <a:rPr lang="en-US" sz="2800" kern="1200" dirty="0">
                <a:ln w="0"/>
                <a:solidFill>
                  <a:srgbClr val="FFFFFF"/>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br>
            <a:r>
              <a:rPr lang="en-US" sz="2800" kern="1200" dirty="0">
                <a:ln w="0"/>
                <a:solidFill>
                  <a:srgbClr val="FFFFFF"/>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محاضرة البناء الضوئي 2</a:t>
            </a:r>
            <a:endParaRPr lang="en-US" sz="2800" kern="1200" dirty="0">
              <a:solidFill>
                <a:srgbClr val="FFFFFF"/>
              </a:solidFill>
              <a:latin typeface="Arabic Typesetting" panose="03020402040406030203" pitchFamily="66" charset="-78"/>
              <a:cs typeface="Arabic Typesetting" panose="03020402040406030203" pitchFamily="66" charset="-78"/>
            </a:endParaRPr>
          </a:p>
        </p:txBody>
      </p:sp>
      <p:sp>
        <p:nvSpPr>
          <p:cNvPr id="4" name="Text Placeholder 3">
            <a:extLst>
              <a:ext uri="{FF2B5EF4-FFF2-40B4-BE49-F238E27FC236}">
                <a16:creationId xmlns:a16="http://schemas.microsoft.com/office/drawing/2014/main" id="{AFFF069F-EDCE-ACE7-A612-8236276F759F}"/>
              </a:ext>
            </a:extLst>
          </p:cNvPr>
          <p:cNvSpPr>
            <a:spLocks noGrp="1"/>
          </p:cNvSpPr>
          <p:nvPr>
            <p:ph type="body" sz="half" idx="2"/>
          </p:nvPr>
        </p:nvSpPr>
        <p:spPr>
          <a:xfrm>
            <a:off x="725213" y="3355130"/>
            <a:ext cx="2002055" cy="1006591"/>
          </a:xfrm>
        </p:spPr>
        <p:txBody>
          <a:bodyPr vert="horz" lIns="91440" tIns="45720" rIns="91440" bIns="45720" rtlCol="0">
            <a:normAutofit/>
          </a:bodyPr>
          <a:lstStyle/>
          <a:p>
            <a:pPr algn="ctr">
              <a:lnSpc>
                <a:spcPct val="90000"/>
              </a:lnSpc>
            </a:pPr>
            <a:r>
              <a:rPr lang="en-US" b="1" dirty="0">
                <a:ln/>
                <a:effectLst>
                  <a:outerShdw blurRad="38100" dist="19050" dir="2700000" algn="tl" rotWithShape="0">
                    <a:schemeClr val="dk1">
                      <a:lumMod val="50000"/>
                      <a:alpha val="40000"/>
                    </a:schemeClr>
                  </a:outerShdw>
                </a:effectLst>
                <a:latin typeface="Arabic Typesetting" panose="03020402040406030203" pitchFamily="66" charset="-78"/>
                <a:cs typeface="+mj-cs"/>
              </a:rPr>
              <a:t>اعداد</a:t>
            </a:r>
          </a:p>
          <a:p>
            <a:pPr algn="ctr">
              <a:lnSpc>
                <a:spcPct val="90000"/>
              </a:lnSpc>
            </a:pPr>
            <a:r>
              <a:rPr lang="en-US" b="1" dirty="0">
                <a:ln/>
                <a:effectLst>
                  <a:outerShdw blurRad="38100" dist="19050" dir="2700000" algn="tl" rotWithShape="0">
                    <a:schemeClr val="dk1">
                      <a:lumMod val="50000"/>
                      <a:alpha val="40000"/>
                    </a:schemeClr>
                  </a:outerShdw>
                </a:effectLst>
                <a:latin typeface="Arabic Typesetting" panose="03020402040406030203" pitchFamily="66" charset="-78"/>
                <a:cs typeface="+mj-cs"/>
              </a:rPr>
              <a:t>أ.د. لمى حسين عبد القادر</a:t>
            </a:r>
            <a:endParaRPr lang="ar-SA" b="1" dirty="0">
              <a:ln/>
              <a:effectLst>
                <a:outerShdw blurRad="38100" dist="19050" dir="2700000" algn="tl" rotWithShape="0">
                  <a:schemeClr val="dk1">
                    <a:lumMod val="50000"/>
                    <a:alpha val="40000"/>
                  </a:schemeClr>
                </a:outerShdw>
              </a:effectLst>
              <a:latin typeface="Arabic Typesetting" panose="03020402040406030203" pitchFamily="66" charset="-78"/>
              <a:cs typeface="+mj-cs"/>
            </a:endParaRPr>
          </a:p>
          <a:p>
            <a:pPr algn="ctr">
              <a:lnSpc>
                <a:spcPct val="90000"/>
              </a:lnSpc>
            </a:pPr>
            <a:r>
              <a:rPr lang="ar-SA" b="1" dirty="0">
                <a:ln/>
                <a:effectLst>
                  <a:outerShdw blurRad="38100" dist="19050" dir="2700000" algn="tl" rotWithShape="0">
                    <a:schemeClr val="dk1">
                      <a:lumMod val="50000"/>
                      <a:alpha val="40000"/>
                    </a:schemeClr>
                  </a:outerShdw>
                </a:effectLst>
                <a:latin typeface="Arabic Typesetting" panose="03020402040406030203" pitchFamily="66" charset="-78"/>
                <a:cs typeface="+mj-cs"/>
              </a:rPr>
              <a:t>قسم علوم الحياة </a:t>
            </a:r>
            <a:endParaRPr lang="en-US" b="1" dirty="0">
              <a:ln/>
              <a:effectLst>
                <a:outerShdw blurRad="38100" dist="19050" dir="2700000" algn="tl" rotWithShape="0">
                  <a:schemeClr val="dk1">
                    <a:lumMod val="50000"/>
                    <a:alpha val="40000"/>
                  </a:schemeClr>
                </a:outerShdw>
              </a:effectLst>
              <a:latin typeface="Arabic Typesetting" panose="03020402040406030203" pitchFamily="66" charset="-78"/>
              <a:cs typeface="+mj-cs"/>
            </a:endParaRPr>
          </a:p>
        </p:txBody>
      </p:sp>
      <p:pic>
        <p:nvPicPr>
          <p:cNvPr id="5" name="Picture 5">
            <a:extLst>
              <a:ext uri="{FF2B5EF4-FFF2-40B4-BE49-F238E27FC236}">
                <a16:creationId xmlns:a16="http://schemas.microsoft.com/office/drawing/2014/main" id="{4530D7BE-BC54-4852-8DA1-8B262599547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069" r="7066" b="-3"/>
          <a:stretch/>
        </p:blipFill>
        <p:spPr>
          <a:xfrm>
            <a:off x="3549754" y="952500"/>
            <a:ext cx="4729964" cy="4949877"/>
          </a:xfrm>
          <a:prstGeom prst="rect">
            <a:avLst/>
          </a:prstGeom>
        </p:spPr>
      </p:pic>
    </p:spTree>
    <p:extLst>
      <p:ext uri="{BB962C8B-B14F-4D97-AF65-F5344CB8AC3E}">
        <p14:creationId xmlns:p14="http://schemas.microsoft.com/office/powerpoint/2010/main" val="1601134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3C64D2-BC9A-03EA-02DE-E93CEC5BFECF}"/>
              </a:ext>
            </a:extLst>
          </p:cNvPr>
          <p:cNvSpPr txBox="1"/>
          <p:nvPr/>
        </p:nvSpPr>
        <p:spPr>
          <a:xfrm>
            <a:off x="530903" y="402445"/>
            <a:ext cx="8411146" cy="3274294"/>
          </a:xfrm>
          <a:prstGeom prst="rect">
            <a:avLst/>
          </a:prstGeom>
          <a:noFill/>
        </p:spPr>
        <p:txBody>
          <a:bodyPr wrap="square" rtlCol="0">
            <a:spAutoFit/>
          </a:bodyPr>
          <a:lstStyle/>
          <a:p>
            <a:pPr algn="r" rtl="1">
              <a:lnSpc>
                <a:spcPct val="150000"/>
              </a:lnSpc>
            </a:pPr>
            <a:r>
              <a:rPr lang="ar-SA" sz="2000" u="sng" dirty="0">
                <a:latin typeface="+mj-lt"/>
              </a:rPr>
              <a:t>ماهي كلفة تكوين الكاربوهيدرات </a:t>
            </a:r>
            <a:r>
              <a:rPr lang="en-US" sz="2000" u="sng" dirty="0">
                <a:latin typeface="+mj-lt"/>
              </a:rPr>
              <a:t>What the cost of making Carbs</a:t>
            </a:r>
            <a:r>
              <a:rPr lang="ar-SA" sz="2000" dirty="0">
                <a:latin typeface="+mj-lt"/>
              </a:rPr>
              <a:t>؟</a:t>
            </a:r>
          </a:p>
          <a:p>
            <a:pPr algn="r" rtl="1">
              <a:lnSpc>
                <a:spcPct val="150000"/>
              </a:lnSpc>
            </a:pPr>
            <a:r>
              <a:rPr lang="ar-SA" sz="2000" dirty="0">
                <a:latin typeface="+mj-lt"/>
              </a:rPr>
              <a:t>لتكوين جزيئة واحدة (أو مول واحد) من </a:t>
            </a:r>
            <a:r>
              <a:rPr lang="en-US" sz="2000" dirty="0">
                <a:latin typeface="+mj-lt"/>
              </a:rPr>
              <a:t>G3P</a:t>
            </a:r>
            <a:r>
              <a:rPr lang="ar-SA" sz="2000" dirty="0">
                <a:latin typeface="+mj-lt"/>
              </a:rPr>
              <a:t> تقوم خلايا النباتات بصرف (</a:t>
            </a:r>
            <a:r>
              <a:rPr lang="en-US" sz="2000" dirty="0">
                <a:latin typeface="+mj-lt"/>
              </a:rPr>
              <a:t>9</a:t>
            </a:r>
            <a:r>
              <a:rPr lang="ar-SA" sz="2000" dirty="0">
                <a:latin typeface="+mj-lt"/>
              </a:rPr>
              <a:t> جزيئات من </a:t>
            </a:r>
            <a:r>
              <a:rPr lang="en-US" sz="2000" dirty="0">
                <a:latin typeface="+mj-lt"/>
              </a:rPr>
              <a:t>ATP</a:t>
            </a:r>
            <a:r>
              <a:rPr lang="ar-SA" sz="2000" dirty="0">
                <a:latin typeface="+mj-lt"/>
              </a:rPr>
              <a:t>) و (</a:t>
            </a:r>
            <a:r>
              <a:rPr lang="en-US" sz="2000" dirty="0">
                <a:latin typeface="+mj-lt"/>
              </a:rPr>
              <a:t>6</a:t>
            </a:r>
            <a:r>
              <a:rPr lang="ar-SA" sz="2000" dirty="0">
                <a:latin typeface="+mj-lt"/>
              </a:rPr>
              <a:t>جزيئات من </a:t>
            </a:r>
            <a:r>
              <a:rPr lang="en-US" sz="2000" dirty="0">
                <a:latin typeface="+mj-lt"/>
              </a:rPr>
              <a:t>NADP-H</a:t>
            </a:r>
            <a:r>
              <a:rPr lang="ar-SA" sz="2000" dirty="0">
                <a:latin typeface="+mj-lt"/>
              </a:rPr>
              <a:t>)، وصحيح انه يتم تثبيت طاقتها في أواصر السكريات الناتجة، إلا انه وحسب </a:t>
            </a:r>
            <a:r>
              <a:rPr lang="en-US" sz="2000" dirty="0">
                <a:latin typeface="+mj-lt"/>
              </a:rPr>
              <a:t>2</a:t>
            </a:r>
            <a:r>
              <a:rPr lang="en-US" sz="2000" baseline="30000" dirty="0">
                <a:latin typeface="+mj-lt"/>
              </a:rPr>
              <a:t>end </a:t>
            </a:r>
            <a:r>
              <a:rPr lang="en-US" sz="2000" dirty="0">
                <a:latin typeface="+mj-lt"/>
              </a:rPr>
              <a:t>  law of thermodynamic</a:t>
            </a:r>
            <a:r>
              <a:rPr lang="ar-SA" sz="2000" dirty="0">
                <a:latin typeface="+mj-lt"/>
              </a:rPr>
              <a:t> يتم فقدان جزء من هذه الطاقة كحرارة أي تحصل زيادة في مقدار </a:t>
            </a:r>
            <a:r>
              <a:rPr lang="en-US" sz="2000" dirty="0">
                <a:latin typeface="+mj-lt"/>
              </a:rPr>
              <a:t>entropy </a:t>
            </a:r>
            <a:r>
              <a:rPr lang="ar-SA" sz="2000" dirty="0">
                <a:latin typeface="+mj-lt"/>
              </a:rPr>
              <a:t> .</a:t>
            </a:r>
          </a:p>
          <a:p>
            <a:pPr algn="r" rtl="1">
              <a:lnSpc>
                <a:spcPct val="150000"/>
              </a:lnSpc>
            </a:pPr>
            <a:endParaRPr lang="ar-SA" sz="2000" dirty="0">
              <a:latin typeface="+mj-lt"/>
            </a:endParaRPr>
          </a:p>
          <a:p>
            <a:pPr algn="r" rtl="1">
              <a:lnSpc>
                <a:spcPct val="150000"/>
              </a:lnSpc>
            </a:pPr>
            <a:r>
              <a:rPr lang="ar-SA" sz="2000" b="1" dirty="0">
                <a:latin typeface="+mj-lt"/>
              </a:rPr>
              <a:t>سؤال…… كم جزيئة </a:t>
            </a:r>
            <a:r>
              <a:rPr lang="en-US" sz="2000" b="1" dirty="0">
                <a:latin typeface="+mj-lt"/>
              </a:rPr>
              <a:t>CO2 , ATP and NADP-H</a:t>
            </a:r>
            <a:r>
              <a:rPr lang="ar-SA" sz="2000" b="1" dirty="0">
                <a:latin typeface="+mj-lt"/>
              </a:rPr>
              <a:t> نحتاج لتكوين جزيئة واحدة من سكر </a:t>
            </a:r>
            <a:r>
              <a:rPr lang="en-US" sz="2000" b="1" dirty="0">
                <a:latin typeface="+mj-lt"/>
              </a:rPr>
              <a:t>glucose</a:t>
            </a:r>
            <a:r>
              <a:rPr lang="ar-SA" sz="2000" b="1" dirty="0">
                <a:latin typeface="+mj-lt"/>
              </a:rPr>
              <a:t>؟</a:t>
            </a:r>
          </a:p>
        </p:txBody>
      </p:sp>
    </p:spTree>
    <p:extLst>
      <p:ext uri="{BB962C8B-B14F-4D97-AF65-F5344CB8AC3E}">
        <p14:creationId xmlns:p14="http://schemas.microsoft.com/office/powerpoint/2010/main" val="660919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048C14F7-BCA3-CDBF-0F3A-536DF68180F4}"/>
              </a:ext>
            </a:extLst>
          </p:cNvPr>
          <p:cNvPicPr>
            <a:picLocks noChangeAspect="1"/>
          </p:cNvPicPr>
          <p:nvPr/>
        </p:nvPicPr>
        <p:blipFill rotWithShape="1">
          <a:blip r:embed="rId2">
            <a:extLst>
              <a:ext uri="{28A0092B-C50C-407E-A947-70E740481C1C}">
                <a14:useLocalDpi xmlns:a14="http://schemas.microsoft.com/office/drawing/2010/main" val="0"/>
              </a:ext>
            </a:extLst>
          </a:blip>
          <a:srcRect t="5276" b="2258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B6450A4-FB47-9F44-81FF-70CF29CF3353}"/>
              </a:ext>
            </a:extLst>
          </p:cNvPr>
          <p:cNvSpPr>
            <a:spLocks noGrp="1"/>
          </p:cNvSpPr>
          <p:nvPr>
            <p:ph idx="1"/>
          </p:nvPr>
        </p:nvSpPr>
        <p:spPr>
          <a:xfrm>
            <a:off x="1764970" y="3555063"/>
            <a:ext cx="5614060" cy="2452687"/>
          </a:xfrm>
        </p:spPr>
        <p:txBody>
          <a:bodyPr anchor="ctr">
            <a:normAutofit/>
          </a:bodyPr>
          <a:lstStyle/>
          <a:p>
            <a:pPr marL="0" indent="0" algn="ctr" rtl="1">
              <a:buNone/>
            </a:pPr>
            <a:r>
              <a:rPr lang="ar-SA" sz="2800" b="1" dirty="0">
                <a:ln w="0"/>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تثبيت الكاربون في النباتات</a:t>
            </a:r>
          </a:p>
          <a:p>
            <a:pPr marL="0" indent="0" algn="ctr" rtl="1">
              <a:buNone/>
            </a:pPr>
            <a:r>
              <a:rPr lang="ar-SA" sz="2800" b="1" dirty="0">
                <a:ln w="0"/>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 الرباعية الكاربون والنباتات المتشحمة (العصارية)</a:t>
            </a:r>
          </a:p>
          <a:p>
            <a:pPr marL="0" indent="0" algn="ctr" rtl="1">
              <a:buNone/>
            </a:pPr>
            <a:r>
              <a:rPr lang="en-US" sz="2800" b="1" dirty="0">
                <a:ln w="0"/>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Carbon Fixation in C4 and CAM (succulents) Plants</a:t>
            </a:r>
          </a:p>
        </p:txBody>
      </p:sp>
    </p:spTree>
    <p:extLst>
      <p:ext uri="{BB962C8B-B14F-4D97-AF65-F5344CB8AC3E}">
        <p14:creationId xmlns:p14="http://schemas.microsoft.com/office/powerpoint/2010/main" val="634646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600" y="2895600"/>
            <a:ext cx="42878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5058" name="Title 1"/>
          <p:cNvSpPr>
            <a:spLocks noGrp="1"/>
          </p:cNvSpPr>
          <p:nvPr>
            <p:ph type="title"/>
          </p:nvPr>
        </p:nvSpPr>
        <p:spPr>
          <a:xfrm>
            <a:off x="0" y="38100"/>
            <a:ext cx="9448800" cy="1143000"/>
          </a:xfrm>
        </p:spPr>
        <p:txBody>
          <a:bodyPr/>
          <a:lstStyle/>
          <a:p>
            <a:r>
              <a:rPr lang="en-US" b="1">
                <a:solidFill>
                  <a:schemeClr val="bg1"/>
                </a:solidFill>
                <a:cs typeface="Arial" pitchFamily="34" charset="0"/>
              </a:rPr>
              <a:t>C</a:t>
            </a:r>
            <a:r>
              <a:rPr lang="en-US" b="1" baseline="-25000">
                <a:solidFill>
                  <a:schemeClr val="bg1"/>
                </a:solidFill>
                <a:cs typeface="Arial" pitchFamily="34" charset="0"/>
              </a:rPr>
              <a:t>3</a:t>
            </a:r>
            <a:r>
              <a:rPr lang="en-US" b="1">
                <a:solidFill>
                  <a:schemeClr val="bg1"/>
                </a:solidFill>
                <a:cs typeface="Arial" pitchFamily="34" charset="0"/>
              </a:rPr>
              <a:t> Plants</a:t>
            </a:r>
          </a:p>
        </p:txBody>
      </p:sp>
      <p:sp>
        <p:nvSpPr>
          <p:cNvPr id="3" name="Content Placeholder 2"/>
          <p:cNvSpPr>
            <a:spLocks noGrp="1"/>
          </p:cNvSpPr>
          <p:nvPr>
            <p:ph idx="1"/>
          </p:nvPr>
        </p:nvSpPr>
        <p:spPr>
          <a:xfrm>
            <a:off x="457200" y="1295400"/>
            <a:ext cx="8458200" cy="4602163"/>
          </a:xfrm>
        </p:spPr>
        <p:txBody>
          <a:bodyPr/>
          <a:lstStyle/>
          <a:p>
            <a:r>
              <a:rPr lang="en-US" b="1"/>
              <a:t>C</a:t>
            </a:r>
            <a:r>
              <a:rPr lang="en-US" b="1" baseline="-25000"/>
              <a:t>3 </a:t>
            </a:r>
            <a:r>
              <a:rPr lang="en-US" b="1"/>
              <a:t>plants, which are </a:t>
            </a:r>
            <a:r>
              <a:rPr lang="ja-JP" altLang="en-US" b="1"/>
              <a:t>“</a:t>
            </a:r>
            <a:r>
              <a:rPr lang="en-US" altLang="ja-JP" b="1"/>
              <a:t>normal</a:t>
            </a:r>
            <a:r>
              <a:rPr lang="ja-JP" altLang="en-US" b="1"/>
              <a:t>”</a:t>
            </a:r>
            <a:r>
              <a:rPr lang="en-US" altLang="ja-JP" b="1"/>
              <a:t> plants, perform the light reactions and the Calvin Cycle in the </a:t>
            </a:r>
            <a:r>
              <a:rPr lang="en-US" altLang="ja-JP" b="1">
                <a:solidFill>
                  <a:srgbClr val="00B050"/>
                </a:solidFill>
              </a:rPr>
              <a:t>mesophyll cells </a:t>
            </a:r>
            <a:r>
              <a:rPr lang="en-US" altLang="ja-JP" b="1"/>
              <a:t>of the leaves.</a:t>
            </a:r>
            <a:endParaRPr lang="en-US" b="1"/>
          </a:p>
        </p:txBody>
      </p:sp>
      <p:sp>
        <p:nvSpPr>
          <p:cNvPr id="4506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258CC974-6822-4B61-BA57-E4A26244457F}" type="slidenum">
              <a:rPr lang="en-US" sz="1200">
                <a:solidFill>
                  <a:srgbClr val="898989"/>
                </a:solidFill>
                <a:latin typeface="Calibri" pitchFamily="34" charset="0"/>
              </a:rPr>
              <a:pPr eaLnBrk="1" hangingPunct="1"/>
              <a:t>12</a:t>
            </a:fld>
            <a:endParaRPr lang="en-US" sz="1200">
              <a:solidFill>
                <a:srgbClr val="898989"/>
              </a:solidFill>
              <a:latin typeface="Calibri" pitchFamily="34" charset="0"/>
            </a:endParaRPr>
          </a:p>
        </p:txBody>
      </p:sp>
      <p:sp>
        <p:nvSpPr>
          <p:cNvPr id="5" name="TextBox 4"/>
          <p:cNvSpPr txBox="1">
            <a:spLocks noChangeArrowheads="1"/>
          </p:cNvSpPr>
          <p:nvPr/>
        </p:nvSpPr>
        <p:spPr bwMode="auto">
          <a:xfrm>
            <a:off x="379413" y="2708275"/>
            <a:ext cx="48212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lvl="1" eaLnBrk="1" hangingPunct="1">
              <a:buFont typeface="Arial" pitchFamily="34" charset="0"/>
              <a:buChar char="•"/>
            </a:pPr>
            <a:r>
              <a:rPr lang="en-US" sz="2800" b="1">
                <a:latin typeface="Calibri" pitchFamily="34" charset="0"/>
              </a:rPr>
              <a:t>The bundle sheath cells of C</a:t>
            </a:r>
            <a:r>
              <a:rPr lang="en-US" sz="2800" b="1" baseline="-25000">
                <a:latin typeface="Calibri" pitchFamily="34" charset="0"/>
              </a:rPr>
              <a:t>3</a:t>
            </a:r>
            <a:r>
              <a:rPr lang="en-US" sz="2800" b="1">
                <a:latin typeface="Calibri" pitchFamily="34" charset="0"/>
              </a:rPr>
              <a:t> plants do not contain chloroplasts</a:t>
            </a:r>
          </a:p>
        </p:txBody>
      </p:sp>
      <p:sp>
        <p:nvSpPr>
          <p:cNvPr id="7" name="Rectangle 6"/>
          <p:cNvSpPr/>
          <p:nvPr/>
        </p:nvSpPr>
        <p:spPr>
          <a:xfrm>
            <a:off x="1390650" y="4524375"/>
            <a:ext cx="3362325" cy="457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C00000"/>
                </a:solidFill>
                <a:latin typeface="Arial" pitchFamily="34" charset="0"/>
                <a:cs typeface="Arial" pitchFamily="34" charset="0"/>
              </a:rPr>
              <a:t>palisade mesophyll</a:t>
            </a:r>
          </a:p>
        </p:txBody>
      </p:sp>
      <p:grpSp>
        <p:nvGrpSpPr>
          <p:cNvPr id="45063" name="Group 7"/>
          <p:cNvGrpSpPr>
            <a:grpSpLocks/>
          </p:cNvGrpSpPr>
          <p:nvPr/>
        </p:nvGrpSpPr>
        <p:grpSpPr bwMode="auto">
          <a:xfrm>
            <a:off x="1503363" y="5010150"/>
            <a:ext cx="3638550" cy="1114425"/>
            <a:chOff x="400050" y="4238625"/>
            <a:chExt cx="3638550" cy="1114425"/>
          </a:xfrm>
        </p:grpSpPr>
        <p:sp>
          <p:nvSpPr>
            <p:cNvPr id="9" name="Rectangle 8"/>
            <p:cNvSpPr/>
            <p:nvPr/>
          </p:nvSpPr>
          <p:spPr>
            <a:xfrm>
              <a:off x="400050" y="4448175"/>
              <a:ext cx="3124200" cy="609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rgbClr val="C00000"/>
                  </a:solidFill>
                  <a:latin typeface="Arial" pitchFamily="34" charset="0"/>
                  <a:cs typeface="Arial" pitchFamily="34" charset="0"/>
                </a:rPr>
                <a:t>spongy mesophyll</a:t>
              </a:r>
            </a:p>
          </p:txBody>
        </p:sp>
        <p:cxnSp>
          <p:nvCxnSpPr>
            <p:cNvPr id="10" name="Straight Connector 9"/>
            <p:cNvCxnSpPr>
              <a:stCxn id="9" idx="3"/>
            </p:cNvCxnSpPr>
            <p:nvPr/>
          </p:nvCxnSpPr>
          <p:spPr>
            <a:xfrm>
              <a:off x="3524250" y="4752975"/>
              <a:ext cx="2571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81425" y="4238625"/>
              <a:ext cx="2571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81425" y="5353050"/>
              <a:ext cx="12858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 name="Straight Arrow Connector 12"/>
          <p:cNvCxnSpPr/>
          <p:nvPr/>
        </p:nvCxnSpPr>
        <p:spPr>
          <a:xfrm>
            <a:off x="4752975" y="4657725"/>
            <a:ext cx="40957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895850" y="5010150"/>
            <a:ext cx="0" cy="11144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225550" y="6124575"/>
            <a:ext cx="3243263" cy="457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a:solidFill>
                  <a:schemeClr val="tx1"/>
                </a:solidFill>
                <a:latin typeface="Arial" pitchFamily="34" charset="0"/>
                <a:cs typeface="Arial" pitchFamily="34" charset="0"/>
              </a:rPr>
              <a:t>bundle sheath cells</a:t>
            </a:r>
          </a:p>
        </p:txBody>
      </p:sp>
      <p:cxnSp>
        <p:nvCxnSpPr>
          <p:cNvPr id="16" name="Straight Arrow Connector 15"/>
          <p:cNvCxnSpPr>
            <a:stCxn id="15" idx="3"/>
          </p:cNvCxnSpPr>
          <p:nvPr/>
        </p:nvCxnSpPr>
        <p:spPr>
          <a:xfrm>
            <a:off x="4468813" y="6353175"/>
            <a:ext cx="2160587"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420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381DD-9822-55D0-FC4A-FDC1B93776B6}"/>
              </a:ext>
            </a:extLst>
          </p:cNvPr>
          <p:cNvSpPr>
            <a:spLocks noGrp="1"/>
          </p:cNvSpPr>
          <p:nvPr>
            <p:ph type="title"/>
          </p:nvPr>
        </p:nvSpPr>
        <p:spPr/>
        <p:txBody>
          <a:bodyPr>
            <a:normAutofit/>
          </a:bodyPr>
          <a:lstStyle/>
          <a:p>
            <a:r>
              <a:rPr lang="en-US" sz="2800" b="1" dirty="0">
                <a:ln w="0"/>
                <a:effectLst>
                  <a:outerShdw blurRad="38100" dist="19050" dir="2700000" algn="tl" rotWithShape="0">
                    <a:schemeClr val="dk1">
                      <a:alpha val="40000"/>
                    </a:schemeClr>
                  </a:outerShdw>
                </a:effectLst>
              </a:rPr>
              <a:t>C4- Plants</a:t>
            </a:r>
            <a:r>
              <a:rPr lang="ar-SA" sz="2800" b="1" dirty="0">
                <a:ln w="0"/>
                <a:effectLst>
                  <a:outerShdw blurRad="38100" dist="19050" dir="2700000" algn="tl" rotWithShape="0">
                    <a:schemeClr val="dk1">
                      <a:alpha val="40000"/>
                    </a:schemeClr>
                  </a:outerShdw>
                </a:effectLst>
              </a:rPr>
              <a:t>النباتات رباعية الكاربون </a:t>
            </a:r>
            <a:endParaRPr lang="en-IQ" sz="2800" b="1" dirty="0"/>
          </a:p>
        </p:txBody>
      </p:sp>
      <p:sp>
        <p:nvSpPr>
          <p:cNvPr id="3" name="Content Placeholder 2">
            <a:extLst>
              <a:ext uri="{FF2B5EF4-FFF2-40B4-BE49-F238E27FC236}">
                <a16:creationId xmlns:a16="http://schemas.microsoft.com/office/drawing/2014/main" id="{91348521-9768-B655-7409-9A1585907250}"/>
              </a:ext>
            </a:extLst>
          </p:cNvPr>
          <p:cNvSpPr>
            <a:spLocks noGrp="1"/>
          </p:cNvSpPr>
          <p:nvPr>
            <p:ph idx="1"/>
          </p:nvPr>
        </p:nvSpPr>
        <p:spPr>
          <a:xfrm>
            <a:off x="613348" y="1319135"/>
            <a:ext cx="8229600" cy="5041275"/>
          </a:xfrm>
        </p:spPr>
        <p:txBody>
          <a:bodyPr>
            <a:normAutofit/>
          </a:bodyPr>
          <a:lstStyle/>
          <a:p>
            <a:pPr marL="0" indent="0" algn="r" rtl="1">
              <a:lnSpc>
                <a:spcPct val="150000"/>
              </a:lnSpc>
              <a:buNone/>
            </a:pPr>
            <a:r>
              <a:rPr lang="ar-SA" sz="2000" dirty="0">
                <a:cs typeface="+mj-cs"/>
              </a:rPr>
              <a:t>هي مجموعة من النباتات التي تنتشر في </a:t>
            </a:r>
            <a:r>
              <a:rPr lang="en-US" sz="2000" dirty="0">
                <a:cs typeface="+mj-cs"/>
              </a:rPr>
              <a:t>19 </a:t>
            </a:r>
            <a:r>
              <a:rPr lang="ar-SA" sz="2000" dirty="0">
                <a:cs typeface="+mj-cs"/>
              </a:rPr>
              <a:t>عائلة نباتية مثل </a:t>
            </a:r>
            <a:r>
              <a:rPr lang="en-US" sz="2000" dirty="0">
                <a:cs typeface="+mj-cs"/>
              </a:rPr>
              <a:t>corn</a:t>
            </a:r>
            <a:r>
              <a:rPr lang="ar-SA" sz="2000" dirty="0">
                <a:cs typeface="+mj-cs"/>
              </a:rPr>
              <a:t> الذرة و </a:t>
            </a:r>
            <a:r>
              <a:rPr lang="en-US" sz="2000" dirty="0">
                <a:cs typeface="+mj-cs"/>
              </a:rPr>
              <a:t>sugarcane </a:t>
            </a:r>
            <a:r>
              <a:rPr lang="ar-SA" sz="2000" dirty="0">
                <a:cs typeface="+mj-cs"/>
              </a:rPr>
              <a:t> قصب السكر و </a:t>
            </a:r>
            <a:r>
              <a:rPr lang="en-US" sz="2000" dirty="0">
                <a:cs typeface="+mj-cs"/>
              </a:rPr>
              <a:t>sorghum</a:t>
            </a:r>
            <a:r>
              <a:rPr lang="ar-SA" sz="2000" dirty="0">
                <a:cs typeface="+mj-cs"/>
              </a:rPr>
              <a:t> الدخن. انها تمتلك حيلة ذكية لاتمام عملية البناء الضوئي أثناء غلق ثغورها في النهار وبنفس الوقت تقلل من عملية التنفس الضوئي </a:t>
            </a:r>
            <a:r>
              <a:rPr lang="en-US" sz="2000" dirty="0">
                <a:cs typeface="+mj-cs"/>
              </a:rPr>
              <a:t>photo respiration </a:t>
            </a:r>
            <a:r>
              <a:rPr lang="ar-SA" sz="2000" dirty="0">
                <a:cs typeface="+mj-cs"/>
              </a:rPr>
              <a:t> . </a:t>
            </a:r>
          </a:p>
          <a:p>
            <a:pPr marL="0" indent="0" algn="r" rtl="1">
              <a:lnSpc>
                <a:spcPct val="150000"/>
              </a:lnSpc>
              <a:buNone/>
            </a:pPr>
            <a:r>
              <a:rPr lang="ar-SA" sz="2000" dirty="0">
                <a:cs typeface="+mj-cs"/>
              </a:rPr>
              <a:t> ★ وسميت رباعية الكاربون لأن أول مركب كاربوني (سكر) ينتج هو مركب رباعي الكاربون </a:t>
            </a:r>
            <a:r>
              <a:rPr lang="en-US" sz="2000" dirty="0">
                <a:cs typeface="+mj-cs"/>
              </a:rPr>
              <a:t>4- carbon compound </a:t>
            </a:r>
            <a:r>
              <a:rPr lang="ar-SA" sz="2000" dirty="0">
                <a:cs typeface="+mj-cs"/>
              </a:rPr>
              <a:t>، إذ يعمل مكوك لتثبت </a:t>
            </a:r>
            <a:r>
              <a:rPr lang="en-US" sz="2000" dirty="0">
                <a:cs typeface="+mj-cs"/>
              </a:rPr>
              <a:t>CO2</a:t>
            </a:r>
            <a:r>
              <a:rPr lang="ar-SA" sz="2000" dirty="0">
                <a:cs typeface="+mj-cs"/>
              </a:rPr>
              <a:t> عندما لاتستطيع النباتات الحصول على </a:t>
            </a:r>
            <a:r>
              <a:rPr lang="en-US" sz="2000" dirty="0">
                <a:cs typeface="+mj-cs"/>
              </a:rPr>
              <a:t>CO2 </a:t>
            </a:r>
            <a:r>
              <a:rPr lang="ar-SA" sz="2000" dirty="0">
                <a:cs typeface="+mj-cs"/>
              </a:rPr>
              <a:t>من الجو. </a:t>
            </a:r>
          </a:p>
          <a:p>
            <a:pPr marL="0" indent="0" algn="r" rtl="1">
              <a:lnSpc>
                <a:spcPct val="150000"/>
              </a:lnSpc>
              <a:buNone/>
            </a:pPr>
            <a:r>
              <a:rPr lang="ar-SA" sz="2000" dirty="0">
                <a:cs typeface="+mj-cs"/>
              </a:rPr>
              <a:t>★ وهذه النباتات تمتلك أوراق ذات تركيب تشريحي فريد كي يتماشى مع المسار الرباعي الكاربون</a:t>
            </a:r>
          </a:p>
          <a:p>
            <a:pPr marL="0" indent="0" algn="r" rtl="1">
              <a:lnSpc>
                <a:spcPct val="150000"/>
              </a:lnSpc>
              <a:buNone/>
            </a:pPr>
            <a:r>
              <a:rPr lang="ar-SA" sz="2000" dirty="0">
                <a:cs typeface="+mj-cs"/>
              </a:rPr>
              <a:t> (تكييف تشريحي لاداء الوظيفة) </a:t>
            </a:r>
            <a:r>
              <a:rPr lang="ar-SA" sz="2000" b="1" dirty="0">
                <a:cs typeface="+mj-cs"/>
              </a:rPr>
              <a:t>يسمى تركيب الاكليل </a:t>
            </a:r>
            <a:r>
              <a:rPr lang="en-US" sz="2000" b="1" dirty="0">
                <a:cs typeface="+mj-cs"/>
              </a:rPr>
              <a:t>Kranz anatomy </a:t>
            </a:r>
            <a:r>
              <a:rPr lang="ar-SA" sz="2000" b="1" dirty="0">
                <a:cs typeface="+mj-cs"/>
              </a:rPr>
              <a:t> </a:t>
            </a:r>
            <a:endParaRPr lang="ar-SA" sz="2000" dirty="0">
              <a:cs typeface="+mj-cs"/>
            </a:endParaRPr>
          </a:p>
          <a:p>
            <a:pPr marL="0" indent="0" algn="r" rtl="1">
              <a:buNone/>
            </a:pPr>
            <a:endParaRPr lang="en-IQ" sz="2000" dirty="0">
              <a:cs typeface="+mj-cs"/>
            </a:endParaRPr>
          </a:p>
        </p:txBody>
      </p:sp>
    </p:spTree>
    <p:extLst>
      <p:ext uri="{BB962C8B-B14F-4D97-AF65-F5344CB8AC3E}">
        <p14:creationId xmlns:p14="http://schemas.microsoft.com/office/powerpoint/2010/main" val="949665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1ECF88-376E-4064-BFA6-FBDE9E833EF6}"/>
              </a:ext>
            </a:extLst>
          </p:cNvPr>
          <p:cNvSpPr>
            <a:spLocks noGrp="1"/>
          </p:cNvSpPr>
          <p:nvPr>
            <p:ph idx="1"/>
          </p:nvPr>
        </p:nvSpPr>
        <p:spPr>
          <a:xfrm>
            <a:off x="822378" y="4351312"/>
            <a:ext cx="7859426" cy="1592706"/>
          </a:xfrm>
        </p:spPr>
        <p:txBody>
          <a:bodyPr>
            <a:normAutofit/>
          </a:bodyPr>
          <a:lstStyle/>
          <a:p>
            <a:pPr marL="0" indent="0" algn="r">
              <a:buNone/>
            </a:pPr>
            <a:r>
              <a:rPr lang="ar-SA" sz="2000" b="1" dirty="0"/>
              <a:t># تمتلك نوعين من خلايا البناء الضوئي هما:</a:t>
            </a:r>
          </a:p>
          <a:p>
            <a:pPr marL="0" indent="0" algn="r" rtl="1">
              <a:buNone/>
            </a:pPr>
            <a:r>
              <a:rPr lang="ar-SA" sz="2000" b="1" dirty="0"/>
              <a:t>*خلايا الميزوفيل </a:t>
            </a:r>
            <a:r>
              <a:rPr lang="en-US" sz="2000" b="1" dirty="0"/>
              <a:t>Mesophyll cells</a:t>
            </a:r>
            <a:r>
              <a:rPr lang="ar-SA" sz="2000" b="1" dirty="0"/>
              <a:t>.</a:t>
            </a:r>
          </a:p>
          <a:p>
            <a:pPr marL="0" indent="0" algn="r" rtl="1">
              <a:buNone/>
            </a:pPr>
            <a:r>
              <a:rPr lang="ar-SA" sz="2000" b="1" dirty="0"/>
              <a:t>* خلايا غمد الحزمة </a:t>
            </a:r>
            <a:r>
              <a:rPr lang="en-US" sz="2000" b="1" dirty="0"/>
              <a:t>Bundle sheath cells </a:t>
            </a:r>
            <a:r>
              <a:rPr lang="ar-SA" sz="2000" b="1" dirty="0"/>
              <a:t> ( وهي تحوي هنا على بلاستيدات خضر). </a:t>
            </a:r>
            <a:endParaRPr lang="en-IQ" sz="2000" b="1" dirty="0"/>
          </a:p>
        </p:txBody>
      </p:sp>
      <p:pic>
        <p:nvPicPr>
          <p:cNvPr id="2" name="Picture 4">
            <a:extLst>
              <a:ext uri="{FF2B5EF4-FFF2-40B4-BE49-F238E27FC236}">
                <a16:creationId xmlns:a16="http://schemas.microsoft.com/office/drawing/2014/main" id="{AABDA2F5-E2FF-9277-C04E-5958BD7A9B30}"/>
              </a:ext>
            </a:extLst>
          </p:cNvPr>
          <p:cNvPicPr>
            <a:picLocks noChangeAspect="1"/>
          </p:cNvPicPr>
          <p:nvPr/>
        </p:nvPicPr>
        <p:blipFill rotWithShape="1">
          <a:blip r:embed="rId2">
            <a:extLst>
              <a:ext uri="{28A0092B-C50C-407E-A947-70E740481C1C}">
                <a14:useLocalDpi xmlns:a14="http://schemas.microsoft.com/office/drawing/2010/main" val="0"/>
              </a:ext>
            </a:extLst>
          </a:blip>
          <a:srcRect b="3486"/>
          <a:stretch/>
        </p:blipFill>
        <p:spPr>
          <a:xfrm>
            <a:off x="916066" y="249834"/>
            <a:ext cx="6520722" cy="4101477"/>
          </a:xfrm>
          <a:prstGeom prst="rect">
            <a:avLst/>
          </a:prstGeom>
        </p:spPr>
      </p:pic>
    </p:spTree>
    <p:extLst>
      <p:ext uri="{BB962C8B-B14F-4D97-AF65-F5344CB8AC3E}">
        <p14:creationId xmlns:p14="http://schemas.microsoft.com/office/powerpoint/2010/main" val="3883958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E559B3-B02C-5222-682A-8E9087FF39CF}"/>
              </a:ext>
            </a:extLst>
          </p:cNvPr>
          <p:cNvSpPr txBox="1"/>
          <p:nvPr/>
        </p:nvSpPr>
        <p:spPr>
          <a:xfrm>
            <a:off x="739099" y="4205575"/>
            <a:ext cx="7817786" cy="2351285"/>
          </a:xfrm>
          <a:prstGeom prst="rect">
            <a:avLst/>
          </a:prstGeom>
          <a:noFill/>
        </p:spPr>
        <p:txBody>
          <a:bodyPr wrap="square" rtlCol="0">
            <a:spAutoFit/>
          </a:bodyPr>
          <a:lstStyle/>
          <a:p>
            <a:pPr algn="r" rtl="1">
              <a:lnSpc>
                <a:spcPct val="150000"/>
              </a:lnSpc>
            </a:pPr>
            <a:r>
              <a:rPr lang="en-IQ" dirty="0"/>
              <a:t>☀</a:t>
            </a:r>
            <a:r>
              <a:rPr lang="ar-SA" dirty="0"/>
              <a:t> يتم في خلايا الميزوفيل تثبت </a:t>
            </a:r>
            <a:r>
              <a:rPr lang="en-US" dirty="0"/>
              <a:t>CO2 </a:t>
            </a:r>
            <a:r>
              <a:rPr lang="ar-SA" dirty="0"/>
              <a:t> من خلال ارتباطه مع مركبات أخرى (يتم توضيحها لاحقا)، وبذا فأن هذه الخلايا تلعب كمضخة لغاز </a:t>
            </a:r>
            <a:r>
              <a:rPr lang="en-US" dirty="0"/>
              <a:t>CO2 </a:t>
            </a:r>
            <a:r>
              <a:rPr lang="ar-SA" dirty="0"/>
              <a:t>المثبت </a:t>
            </a:r>
            <a:r>
              <a:rPr lang="en-US" dirty="0"/>
              <a:t> CO2-pump</a:t>
            </a:r>
            <a:r>
              <a:rPr lang="ar-SA" dirty="0"/>
              <a:t>.</a:t>
            </a:r>
          </a:p>
          <a:p>
            <a:pPr algn="r" rtl="1">
              <a:lnSpc>
                <a:spcPct val="150000"/>
              </a:lnSpc>
            </a:pPr>
            <a:r>
              <a:rPr lang="en-IQ" dirty="0"/>
              <a:t>☀</a:t>
            </a:r>
            <a:r>
              <a:rPr lang="ar-SA" dirty="0"/>
              <a:t> تحدث دورة كالفن فقط في خلايا غمد الحزمة</a:t>
            </a:r>
            <a:r>
              <a:rPr lang="en-US" dirty="0"/>
              <a:t> </a:t>
            </a:r>
            <a:r>
              <a:rPr lang="ar-SA" dirty="0"/>
              <a:t> </a:t>
            </a:r>
            <a:r>
              <a:rPr lang="en-US" dirty="0"/>
              <a:t>bundle sheath cells</a:t>
            </a:r>
            <a:r>
              <a:rPr lang="ar-SA" dirty="0"/>
              <a:t> </a:t>
            </a:r>
          </a:p>
          <a:p>
            <a:pPr algn="r" rtl="1">
              <a:lnSpc>
                <a:spcPct val="150000"/>
              </a:lnSpc>
            </a:pPr>
            <a:r>
              <a:rPr lang="en-IQ" sz="2600" b="1" dirty="0"/>
              <a:t>☜</a:t>
            </a:r>
            <a:r>
              <a:rPr lang="ar-SA" sz="2600" b="1" dirty="0"/>
              <a:t> </a:t>
            </a:r>
            <a:r>
              <a:rPr lang="ar-SA" sz="2000" b="1" dirty="0"/>
              <a:t>يمسى هذا المسار بمسار </a:t>
            </a:r>
            <a:r>
              <a:rPr lang="en-US" sz="2000" b="1" dirty="0">
                <a:solidFill>
                  <a:srgbClr val="222222"/>
                </a:solidFill>
                <a:cs typeface="+mj-cs"/>
              </a:rPr>
              <a:t>Hatch-Stack </a:t>
            </a:r>
            <a:r>
              <a:rPr lang="ar-SA" sz="2000" b="1" dirty="0">
                <a:solidFill>
                  <a:srgbClr val="222222"/>
                </a:solidFill>
                <a:cs typeface="+mj-cs"/>
              </a:rPr>
              <a:t> وذلك على اسم العالمين اللذين اكتشفا هذا المسار في هذه النباتات. </a:t>
            </a:r>
            <a:endParaRPr lang="en-IQ" sz="2000" b="1" dirty="0">
              <a:cs typeface="+mj-cs"/>
            </a:endParaRPr>
          </a:p>
        </p:txBody>
      </p:sp>
      <p:pic>
        <p:nvPicPr>
          <p:cNvPr id="5" name="Picture 5">
            <a:extLst>
              <a:ext uri="{FF2B5EF4-FFF2-40B4-BE49-F238E27FC236}">
                <a16:creationId xmlns:a16="http://schemas.microsoft.com/office/drawing/2014/main" id="{53C056B4-502E-6B12-346E-08536EB4F9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4999"/>
          <a:stretch>
            <a:fillRect/>
          </a:stretch>
        </p:blipFill>
        <p:spPr bwMode="auto">
          <a:xfrm>
            <a:off x="272738" y="405239"/>
            <a:ext cx="5900296" cy="390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2387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p:cNvPicPr>
            <a:picLocks noChangeAspect="1"/>
          </p:cNvPicPr>
          <p:nvPr/>
        </p:nvPicPr>
        <p:blipFill rotWithShape="1">
          <a:blip r:embed="rId2"/>
          <a:srcRect l="5060" t="6517"/>
          <a:stretch/>
        </p:blipFill>
        <p:spPr>
          <a:xfrm>
            <a:off x="1126172" y="810969"/>
            <a:ext cx="8069225" cy="5225694"/>
          </a:xfrm>
          <a:prstGeom prst="rect">
            <a:avLst/>
          </a:prstGeom>
        </p:spPr>
      </p:pic>
      <p:cxnSp>
        <p:nvCxnSpPr>
          <p:cNvPr id="20" name="Straight Connector 19">
            <a:extLst>
              <a:ext uri="{FF2B5EF4-FFF2-40B4-BE49-F238E27FC236}">
                <a16:creationId xmlns:a16="http://schemas.microsoft.com/office/drawing/2014/main" id="{4D4C9F65-3000-D84B-B762-EDDA2B1EB530}"/>
              </a:ext>
            </a:extLst>
          </p:cNvPr>
          <p:cNvCxnSpPr>
            <a:cxnSpLocks/>
          </p:cNvCxnSpPr>
          <p:nvPr/>
        </p:nvCxnSpPr>
        <p:spPr>
          <a:xfrm flipH="1">
            <a:off x="5834345" y="753663"/>
            <a:ext cx="575640" cy="1224206"/>
          </a:xfrm>
          <a:prstGeom prst="line">
            <a:avLst/>
          </a:prstGeom>
          <a:solidFill>
            <a:srgbClr val="F6630D">
              <a:alpha val="75000"/>
            </a:srgbClr>
          </a:solidFill>
          <a:ln w="61714">
            <a:solidFill>
              <a:srgbClr val="F6630D"/>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23" name="Ink 23">
                <a:extLst>
                  <a:ext uri="{FF2B5EF4-FFF2-40B4-BE49-F238E27FC236}">
                    <a16:creationId xmlns:a16="http://schemas.microsoft.com/office/drawing/2014/main" id="{45D3D952-13BE-F142-A242-51A8AAAB7FC8}"/>
                  </a:ext>
                </a:extLst>
              </p14:cNvPr>
              <p14:cNvContentPartPr/>
              <p14:nvPr/>
            </p14:nvContentPartPr>
            <p14:xfrm>
              <a:off x="6071225" y="175863"/>
              <a:ext cx="291600" cy="385560"/>
            </p14:xfrm>
          </p:contentPart>
        </mc:Choice>
        <mc:Fallback xmlns="">
          <p:pic>
            <p:nvPicPr>
              <p:cNvPr id="23" name="Ink 23">
                <a:extLst>
                  <a:ext uri="{FF2B5EF4-FFF2-40B4-BE49-F238E27FC236}">
                    <a16:creationId xmlns:a16="http://schemas.microsoft.com/office/drawing/2014/main" id="{45D3D952-13BE-F142-A242-51A8AAAB7FC8}"/>
                  </a:ext>
                </a:extLst>
              </p:cNvPr>
              <p:cNvPicPr/>
              <p:nvPr/>
            </p:nvPicPr>
            <p:blipFill>
              <a:blip r:embed="rId4"/>
              <a:stretch>
                <a:fillRect/>
              </a:stretch>
            </p:blipFill>
            <p:spPr>
              <a:xfrm>
                <a:off x="6040303" y="144903"/>
                <a:ext cx="352725" cy="446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7" name="Ink 27">
                <a:extLst>
                  <a:ext uri="{FF2B5EF4-FFF2-40B4-BE49-F238E27FC236}">
                    <a16:creationId xmlns:a16="http://schemas.microsoft.com/office/drawing/2014/main" id="{23D688BA-5261-8846-A424-E7B607F62DFF}"/>
                  </a:ext>
                </a:extLst>
              </p14:cNvPr>
              <p14:cNvContentPartPr/>
              <p14:nvPr/>
            </p14:nvContentPartPr>
            <p14:xfrm>
              <a:off x="6591425" y="165423"/>
              <a:ext cx="240120" cy="317880"/>
            </p14:xfrm>
          </p:contentPart>
        </mc:Choice>
        <mc:Fallback xmlns="">
          <p:pic>
            <p:nvPicPr>
              <p:cNvPr id="27" name="Ink 27">
                <a:extLst>
                  <a:ext uri="{FF2B5EF4-FFF2-40B4-BE49-F238E27FC236}">
                    <a16:creationId xmlns:a16="http://schemas.microsoft.com/office/drawing/2014/main" id="{23D688BA-5261-8846-A424-E7B607F62DFF}"/>
                  </a:ext>
                </a:extLst>
              </p:cNvPr>
              <p:cNvPicPr/>
              <p:nvPr/>
            </p:nvPicPr>
            <p:blipFill>
              <a:blip r:embed="rId6"/>
              <a:stretch>
                <a:fillRect/>
              </a:stretch>
            </p:blipFill>
            <p:spPr>
              <a:xfrm>
                <a:off x="6560419" y="134463"/>
                <a:ext cx="301412" cy="379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6" name="Ink 36">
                <a:extLst>
                  <a:ext uri="{FF2B5EF4-FFF2-40B4-BE49-F238E27FC236}">
                    <a16:creationId xmlns:a16="http://schemas.microsoft.com/office/drawing/2014/main" id="{356CE291-9EA9-2E48-9FB1-17F435082962}"/>
                  </a:ext>
                </a:extLst>
              </p14:cNvPr>
              <p14:cNvContentPartPr/>
              <p14:nvPr/>
            </p14:nvContentPartPr>
            <p14:xfrm>
              <a:off x="6903905" y="212223"/>
              <a:ext cx="601560" cy="317880"/>
            </p14:xfrm>
          </p:contentPart>
        </mc:Choice>
        <mc:Fallback xmlns="">
          <p:pic>
            <p:nvPicPr>
              <p:cNvPr id="36" name="Ink 36">
                <a:extLst>
                  <a:ext uri="{FF2B5EF4-FFF2-40B4-BE49-F238E27FC236}">
                    <a16:creationId xmlns:a16="http://schemas.microsoft.com/office/drawing/2014/main" id="{356CE291-9EA9-2E48-9FB1-17F435082962}"/>
                  </a:ext>
                </a:extLst>
              </p:cNvPr>
              <p:cNvPicPr/>
              <p:nvPr/>
            </p:nvPicPr>
            <p:blipFill>
              <a:blip r:embed="rId8"/>
              <a:stretch>
                <a:fillRect/>
              </a:stretch>
            </p:blipFill>
            <p:spPr>
              <a:xfrm>
                <a:off x="6873323" y="181623"/>
                <a:ext cx="662723" cy="379080"/>
              </a:xfrm>
              <a:prstGeom prst="rect">
                <a:avLst/>
              </a:prstGeom>
            </p:spPr>
          </p:pic>
        </mc:Fallback>
      </mc:AlternateContent>
      <p:cxnSp>
        <p:nvCxnSpPr>
          <p:cNvPr id="39" name="Straight Connector 38">
            <a:extLst>
              <a:ext uri="{FF2B5EF4-FFF2-40B4-BE49-F238E27FC236}">
                <a16:creationId xmlns:a16="http://schemas.microsoft.com/office/drawing/2014/main" id="{FD2B97C4-C1E1-724D-BA9A-93083275E944}"/>
              </a:ext>
            </a:extLst>
          </p:cNvPr>
          <p:cNvCxnSpPr>
            <a:cxnSpLocks/>
          </p:cNvCxnSpPr>
          <p:nvPr/>
        </p:nvCxnSpPr>
        <p:spPr>
          <a:xfrm flipH="1">
            <a:off x="7966265" y="1486762"/>
            <a:ext cx="150480" cy="604235"/>
          </a:xfrm>
          <a:prstGeom prst="line">
            <a:avLst/>
          </a:prstGeom>
          <a:solidFill>
            <a:srgbClr val="F6630D">
              <a:alpha val="75000"/>
            </a:srgbClr>
          </a:solidFill>
          <a:ln w="61714">
            <a:solidFill>
              <a:srgbClr val="F6630D"/>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9">
            <p14:nvContentPartPr>
              <p14:cNvPr id="45" name="Ink 44">
                <a:extLst>
                  <a:ext uri="{FF2B5EF4-FFF2-40B4-BE49-F238E27FC236}">
                    <a16:creationId xmlns:a16="http://schemas.microsoft.com/office/drawing/2014/main" id="{E0FC4436-2DE5-0A4C-8135-EBD49AF1012D}"/>
                  </a:ext>
                </a:extLst>
              </p14:cNvPr>
              <p14:cNvContentPartPr/>
              <p14:nvPr/>
            </p14:nvContentPartPr>
            <p14:xfrm>
              <a:off x="7840625" y="1169823"/>
              <a:ext cx="21240" cy="317880"/>
            </p14:xfrm>
          </p:contentPart>
        </mc:Choice>
        <mc:Fallback xmlns="">
          <p:pic>
            <p:nvPicPr>
              <p:cNvPr id="45" name="Ink 44">
                <a:extLst>
                  <a:ext uri="{FF2B5EF4-FFF2-40B4-BE49-F238E27FC236}">
                    <a16:creationId xmlns:a16="http://schemas.microsoft.com/office/drawing/2014/main" id="{E0FC4436-2DE5-0A4C-8135-EBD49AF1012D}"/>
                  </a:ext>
                </a:extLst>
              </p:cNvPr>
              <p:cNvPicPr/>
              <p:nvPr/>
            </p:nvPicPr>
            <p:blipFill>
              <a:blip r:embed="rId10"/>
              <a:stretch>
                <a:fillRect/>
              </a:stretch>
            </p:blipFill>
            <p:spPr>
              <a:xfrm>
                <a:off x="7810025" y="1139223"/>
                <a:ext cx="82440" cy="3790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6" name="Ink 45">
                <a:extLst>
                  <a:ext uri="{FF2B5EF4-FFF2-40B4-BE49-F238E27FC236}">
                    <a16:creationId xmlns:a16="http://schemas.microsoft.com/office/drawing/2014/main" id="{2C97600B-31AC-D145-9DA7-51E62E56F86E}"/>
                  </a:ext>
                </a:extLst>
              </p14:cNvPr>
              <p14:cNvContentPartPr/>
              <p14:nvPr/>
            </p14:nvContentPartPr>
            <p14:xfrm>
              <a:off x="7866905" y="1326063"/>
              <a:ext cx="99360" cy="10800"/>
            </p14:xfrm>
          </p:contentPart>
        </mc:Choice>
        <mc:Fallback xmlns="">
          <p:pic>
            <p:nvPicPr>
              <p:cNvPr id="46" name="Ink 45">
                <a:extLst>
                  <a:ext uri="{FF2B5EF4-FFF2-40B4-BE49-F238E27FC236}">
                    <a16:creationId xmlns:a16="http://schemas.microsoft.com/office/drawing/2014/main" id="{2C97600B-31AC-D145-9DA7-51E62E56F86E}"/>
                  </a:ext>
                </a:extLst>
              </p:cNvPr>
              <p:cNvPicPr/>
              <p:nvPr/>
            </p:nvPicPr>
            <p:blipFill>
              <a:blip r:embed="rId12"/>
              <a:stretch>
                <a:fillRect/>
              </a:stretch>
            </p:blipFill>
            <p:spPr>
              <a:xfrm>
                <a:off x="7835945" y="1295463"/>
                <a:ext cx="1605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7" name="Ink 46">
                <a:extLst>
                  <a:ext uri="{FF2B5EF4-FFF2-40B4-BE49-F238E27FC236}">
                    <a16:creationId xmlns:a16="http://schemas.microsoft.com/office/drawing/2014/main" id="{95673503-8E57-BB4C-AB80-D919CDF3DB28}"/>
                  </a:ext>
                </a:extLst>
              </p14:cNvPr>
              <p14:cNvContentPartPr/>
              <p14:nvPr/>
            </p14:nvContentPartPr>
            <p14:xfrm>
              <a:off x="8017745" y="1185663"/>
              <a:ext cx="10800" cy="271080"/>
            </p14:xfrm>
          </p:contentPart>
        </mc:Choice>
        <mc:Fallback xmlns="">
          <p:pic>
            <p:nvPicPr>
              <p:cNvPr id="47" name="Ink 46">
                <a:extLst>
                  <a:ext uri="{FF2B5EF4-FFF2-40B4-BE49-F238E27FC236}">
                    <a16:creationId xmlns:a16="http://schemas.microsoft.com/office/drawing/2014/main" id="{95673503-8E57-BB4C-AB80-D919CDF3DB28}"/>
                  </a:ext>
                </a:extLst>
              </p:cNvPr>
              <p:cNvPicPr/>
              <p:nvPr/>
            </p:nvPicPr>
            <p:blipFill>
              <a:blip r:embed="rId14"/>
              <a:stretch>
                <a:fillRect/>
              </a:stretch>
            </p:blipFill>
            <p:spPr>
              <a:xfrm>
                <a:off x="7987145" y="1154703"/>
                <a:ext cx="7200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8" name="Ink 47">
                <a:extLst>
                  <a:ext uri="{FF2B5EF4-FFF2-40B4-BE49-F238E27FC236}">
                    <a16:creationId xmlns:a16="http://schemas.microsoft.com/office/drawing/2014/main" id="{DE6AB0D8-0039-7044-8C41-4F02BB3A249B}"/>
                  </a:ext>
                </a:extLst>
              </p14:cNvPr>
              <p14:cNvContentPartPr/>
              <p14:nvPr/>
            </p14:nvContentPartPr>
            <p14:xfrm>
              <a:off x="8116745" y="1445583"/>
              <a:ext cx="52560" cy="10800"/>
            </p14:xfrm>
          </p:contentPart>
        </mc:Choice>
        <mc:Fallback xmlns="">
          <p:pic>
            <p:nvPicPr>
              <p:cNvPr id="48" name="Ink 47">
                <a:extLst>
                  <a:ext uri="{FF2B5EF4-FFF2-40B4-BE49-F238E27FC236}">
                    <a16:creationId xmlns:a16="http://schemas.microsoft.com/office/drawing/2014/main" id="{DE6AB0D8-0039-7044-8C41-4F02BB3A249B}"/>
                  </a:ext>
                </a:extLst>
              </p:cNvPr>
              <p:cNvPicPr/>
              <p:nvPr/>
            </p:nvPicPr>
            <p:blipFill>
              <a:blip r:embed="rId16"/>
              <a:stretch>
                <a:fillRect/>
              </a:stretch>
            </p:blipFill>
            <p:spPr>
              <a:xfrm>
                <a:off x="8085785" y="1414983"/>
                <a:ext cx="1137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9" name="Ink 48">
                <a:extLst>
                  <a:ext uri="{FF2B5EF4-FFF2-40B4-BE49-F238E27FC236}">
                    <a16:creationId xmlns:a16="http://schemas.microsoft.com/office/drawing/2014/main" id="{1076516F-4E94-BC40-A6C9-E6FEF5C20063}"/>
                  </a:ext>
                </a:extLst>
              </p14:cNvPr>
              <p14:cNvContentPartPr/>
              <p14:nvPr/>
            </p14:nvContentPartPr>
            <p14:xfrm>
              <a:off x="8345705" y="1169823"/>
              <a:ext cx="31680" cy="328320"/>
            </p14:xfrm>
          </p:contentPart>
        </mc:Choice>
        <mc:Fallback xmlns="">
          <p:pic>
            <p:nvPicPr>
              <p:cNvPr id="49" name="Ink 48">
                <a:extLst>
                  <a:ext uri="{FF2B5EF4-FFF2-40B4-BE49-F238E27FC236}">
                    <a16:creationId xmlns:a16="http://schemas.microsoft.com/office/drawing/2014/main" id="{1076516F-4E94-BC40-A6C9-E6FEF5C20063}"/>
                  </a:ext>
                </a:extLst>
              </p:cNvPr>
              <p:cNvPicPr/>
              <p:nvPr/>
            </p:nvPicPr>
            <p:blipFill>
              <a:blip r:embed="rId18"/>
              <a:stretch>
                <a:fillRect/>
              </a:stretch>
            </p:blipFill>
            <p:spPr>
              <a:xfrm>
                <a:off x="8314745" y="1139223"/>
                <a:ext cx="92880" cy="389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0" name="Ink 49">
                <a:extLst>
                  <a:ext uri="{FF2B5EF4-FFF2-40B4-BE49-F238E27FC236}">
                    <a16:creationId xmlns:a16="http://schemas.microsoft.com/office/drawing/2014/main" id="{D3898DD3-DC94-E442-8948-A51BFB7D0871}"/>
                  </a:ext>
                </a:extLst>
              </p14:cNvPr>
              <p14:cNvContentPartPr/>
              <p14:nvPr/>
            </p14:nvContentPartPr>
            <p14:xfrm>
              <a:off x="8361185" y="1222023"/>
              <a:ext cx="182520" cy="265680"/>
            </p14:xfrm>
          </p:contentPart>
        </mc:Choice>
        <mc:Fallback xmlns="">
          <p:pic>
            <p:nvPicPr>
              <p:cNvPr id="50" name="Ink 49">
                <a:extLst>
                  <a:ext uri="{FF2B5EF4-FFF2-40B4-BE49-F238E27FC236}">
                    <a16:creationId xmlns:a16="http://schemas.microsoft.com/office/drawing/2014/main" id="{D3898DD3-DC94-E442-8948-A51BFB7D0871}"/>
                  </a:ext>
                </a:extLst>
              </p:cNvPr>
              <p:cNvPicPr/>
              <p:nvPr/>
            </p:nvPicPr>
            <p:blipFill>
              <a:blip r:embed="rId20"/>
              <a:stretch>
                <a:fillRect/>
              </a:stretch>
            </p:blipFill>
            <p:spPr>
              <a:xfrm>
                <a:off x="8330585" y="1191423"/>
                <a:ext cx="24372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56" name="Ink 56">
                <a:extLst>
                  <a:ext uri="{FF2B5EF4-FFF2-40B4-BE49-F238E27FC236}">
                    <a16:creationId xmlns:a16="http://schemas.microsoft.com/office/drawing/2014/main" id="{2F0EC82C-B497-6742-B7FE-08EAFD638D62}"/>
                  </a:ext>
                </a:extLst>
              </p14:cNvPr>
              <p14:cNvContentPartPr/>
              <p14:nvPr/>
            </p14:nvContentPartPr>
            <p14:xfrm>
              <a:off x="8631905" y="1138503"/>
              <a:ext cx="604080" cy="401400"/>
            </p14:xfrm>
          </p:contentPart>
        </mc:Choice>
        <mc:Fallback xmlns="">
          <p:pic>
            <p:nvPicPr>
              <p:cNvPr id="56" name="Ink 56">
                <a:extLst>
                  <a:ext uri="{FF2B5EF4-FFF2-40B4-BE49-F238E27FC236}">
                    <a16:creationId xmlns:a16="http://schemas.microsoft.com/office/drawing/2014/main" id="{2F0EC82C-B497-6742-B7FE-08EAFD638D62}"/>
                  </a:ext>
                </a:extLst>
              </p:cNvPr>
              <p:cNvPicPr/>
              <p:nvPr/>
            </p:nvPicPr>
            <p:blipFill>
              <a:blip r:embed="rId22"/>
              <a:stretch>
                <a:fillRect/>
              </a:stretch>
            </p:blipFill>
            <p:spPr>
              <a:xfrm>
                <a:off x="8601305" y="1107876"/>
                <a:ext cx="665640" cy="463015"/>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8" name="Ink 57">
                <a:extLst>
                  <a:ext uri="{FF2B5EF4-FFF2-40B4-BE49-F238E27FC236}">
                    <a16:creationId xmlns:a16="http://schemas.microsoft.com/office/drawing/2014/main" id="{FDDC7FF3-09A8-094C-B8CB-8AA7534EA3AB}"/>
                  </a:ext>
                </a:extLst>
              </p14:cNvPr>
              <p14:cNvContentPartPr/>
              <p14:nvPr/>
            </p14:nvContentPartPr>
            <p14:xfrm>
              <a:off x="3328025" y="6244743"/>
              <a:ext cx="182520" cy="364680"/>
            </p14:xfrm>
          </p:contentPart>
        </mc:Choice>
        <mc:Fallback xmlns="">
          <p:pic>
            <p:nvPicPr>
              <p:cNvPr id="58" name="Ink 57">
                <a:extLst>
                  <a:ext uri="{FF2B5EF4-FFF2-40B4-BE49-F238E27FC236}">
                    <a16:creationId xmlns:a16="http://schemas.microsoft.com/office/drawing/2014/main" id="{FDDC7FF3-09A8-094C-B8CB-8AA7534EA3AB}"/>
                  </a:ext>
                </a:extLst>
              </p:cNvPr>
              <p:cNvPicPr/>
              <p:nvPr/>
            </p:nvPicPr>
            <p:blipFill>
              <a:blip r:embed="rId24"/>
              <a:stretch>
                <a:fillRect/>
              </a:stretch>
            </p:blipFill>
            <p:spPr>
              <a:xfrm>
                <a:off x="3297425" y="6214143"/>
                <a:ext cx="243720" cy="4258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9" name="Ink 58">
                <a:extLst>
                  <a:ext uri="{FF2B5EF4-FFF2-40B4-BE49-F238E27FC236}">
                    <a16:creationId xmlns:a16="http://schemas.microsoft.com/office/drawing/2014/main" id="{543059C6-9942-E34D-9CC6-145B6DDAAC10}"/>
                  </a:ext>
                </a:extLst>
              </p14:cNvPr>
              <p14:cNvContentPartPr/>
              <p14:nvPr/>
            </p14:nvContentPartPr>
            <p14:xfrm>
              <a:off x="3609185" y="6364263"/>
              <a:ext cx="83520" cy="125280"/>
            </p14:xfrm>
          </p:contentPart>
        </mc:Choice>
        <mc:Fallback xmlns="">
          <p:pic>
            <p:nvPicPr>
              <p:cNvPr id="59" name="Ink 58">
                <a:extLst>
                  <a:ext uri="{FF2B5EF4-FFF2-40B4-BE49-F238E27FC236}">
                    <a16:creationId xmlns:a16="http://schemas.microsoft.com/office/drawing/2014/main" id="{543059C6-9942-E34D-9CC6-145B6DDAAC10}"/>
                  </a:ext>
                </a:extLst>
              </p:cNvPr>
              <p:cNvPicPr/>
              <p:nvPr/>
            </p:nvPicPr>
            <p:blipFill>
              <a:blip r:embed="rId26"/>
              <a:stretch>
                <a:fillRect/>
              </a:stretch>
            </p:blipFill>
            <p:spPr>
              <a:xfrm>
                <a:off x="3578585" y="6333663"/>
                <a:ext cx="14508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0" name="Ink 59">
                <a:extLst>
                  <a:ext uri="{FF2B5EF4-FFF2-40B4-BE49-F238E27FC236}">
                    <a16:creationId xmlns:a16="http://schemas.microsoft.com/office/drawing/2014/main" id="{0ABEAD92-6A18-1B4F-AD2D-58B5C3C0E831}"/>
                  </a:ext>
                </a:extLst>
              </p14:cNvPr>
              <p14:cNvContentPartPr/>
              <p14:nvPr/>
            </p14:nvContentPartPr>
            <p14:xfrm>
              <a:off x="3785945" y="6411783"/>
              <a:ext cx="120240" cy="348480"/>
            </p14:xfrm>
          </p:contentPart>
        </mc:Choice>
        <mc:Fallback xmlns="">
          <p:pic>
            <p:nvPicPr>
              <p:cNvPr id="60" name="Ink 59">
                <a:extLst>
                  <a:ext uri="{FF2B5EF4-FFF2-40B4-BE49-F238E27FC236}">
                    <a16:creationId xmlns:a16="http://schemas.microsoft.com/office/drawing/2014/main" id="{0ABEAD92-6A18-1B4F-AD2D-58B5C3C0E831}"/>
                  </a:ext>
                </a:extLst>
              </p:cNvPr>
              <p:cNvPicPr/>
              <p:nvPr/>
            </p:nvPicPr>
            <p:blipFill>
              <a:blip r:embed="rId28"/>
              <a:stretch>
                <a:fillRect/>
              </a:stretch>
            </p:blipFill>
            <p:spPr>
              <a:xfrm>
                <a:off x="3755345" y="6381183"/>
                <a:ext cx="181440" cy="4100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3" name="Ink 63">
                <a:extLst>
                  <a:ext uri="{FF2B5EF4-FFF2-40B4-BE49-F238E27FC236}">
                    <a16:creationId xmlns:a16="http://schemas.microsoft.com/office/drawing/2014/main" id="{901E58D4-4EFF-4242-885D-3E6ED7D5EAC1}"/>
                  </a:ext>
                </a:extLst>
              </p14:cNvPr>
              <p14:cNvContentPartPr/>
              <p14:nvPr/>
            </p14:nvContentPartPr>
            <p14:xfrm>
              <a:off x="4002305" y="6369663"/>
              <a:ext cx="247320" cy="213840"/>
            </p14:xfrm>
          </p:contentPart>
        </mc:Choice>
        <mc:Fallback xmlns="">
          <p:pic>
            <p:nvPicPr>
              <p:cNvPr id="63" name="Ink 63">
                <a:extLst>
                  <a:ext uri="{FF2B5EF4-FFF2-40B4-BE49-F238E27FC236}">
                    <a16:creationId xmlns:a16="http://schemas.microsoft.com/office/drawing/2014/main" id="{901E58D4-4EFF-4242-885D-3E6ED7D5EAC1}"/>
                  </a:ext>
                </a:extLst>
              </p:cNvPr>
              <p:cNvPicPr/>
              <p:nvPr/>
            </p:nvPicPr>
            <p:blipFill>
              <a:blip r:embed="rId30"/>
              <a:stretch>
                <a:fillRect/>
              </a:stretch>
            </p:blipFill>
            <p:spPr>
              <a:xfrm>
                <a:off x="3971705" y="6339063"/>
                <a:ext cx="30852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5" name="Ink 64">
                <a:extLst>
                  <a:ext uri="{FF2B5EF4-FFF2-40B4-BE49-F238E27FC236}">
                    <a16:creationId xmlns:a16="http://schemas.microsoft.com/office/drawing/2014/main" id="{1D3F0BA9-5D1F-2241-8897-47AA92215643}"/>
                  </a:ext>
                </a:extLst>
              </p14:cNvPr>
              <p14:cNvContentPartPr/>
              <p14:nvPr/>
            </p14:nvContentPartPr>
            <p14:xfrm>
              <a:off x="4494065" y="6208383"/>
              <a:ext cx="167040" cy="322920"/>
            </p14:xfrm>
          </p:contentPart>
        </mc:Choice>
        <mc:Fallback xmlns="">
          <p:pic>
            <p:nvPicPr>
              <p:cNvPr id="65" name="Ink 64">
                <a:extLst>
                  <a:ext uri="{FF2B5EF4-FFF2-40B4-BE49-F238E27FC236}">
                    <a16:creationId xmlns:a16="http://schemas.microsoft.com/office/drawing/2014/main" id="{1D3F0BA9-5D1F-2241-8897-47AA92215643}"/>
                  </a:ext>
                </a:extLst>
              </p:cNvPr>
              <p:cNvPicPr/>
              <p:nvPr/>
            </p:nvPicPr>
            <p:blipFill>
              <a:blip r:embed="rId32"/>
              <a:stretch>
                <a:fillRect/>
              </a:stretch>
            </p:blipFill>
            <p:spPr>
              <a:xfrm>
                <a:off x="4463105" y="6177423"/>
                <a:ext cx="228240"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6" name="Ink 65">
                <a:extLst>
                  <a:ext uri="{FF2B5EF4-FFF2-40B4-BE49-F238E27FC236}">
                    <a16:creationId xmlns:a16="http://schemas.microsoft.com/office/drawing/2014/main" id="{735C787C-145F-6244-A58E-9B33000E6BA2}"/>
                  </a:ext>
                </a:extLst>
              </p14:cNvPr>
              <p14:cNvContentPartPr/>
              <p14:nvPr/>
            </p14:nvContentPartPr>
            <p14:xfrm>
              <a:off x="4764785" y="6187503"/>
              <a:ext cx="21240" cy="322560"/>
            </p14:xfrm>
          </p:contentPart>
        </mc:Choice>
        <mc:Fallback xmlns="">
          <p:pic>
            <p:nvPicPr>
              <p:cNvPr id="66" name="Ink 65">
                <a:extLst>
                  <a:ext uri="{FF2B5EF4-FFF2-40B4-BE49-F238E27FC236}">
                    <a16:creationId xmlns:a16="http://schemas.microsoft.com/office/drawing/2014/main" id="{735C787C-145F-6244-A58E-9B33000E6BA2}"/>
                  </a:ext>
                </a:extLst>
              </p:cNvPr>
              <p:cNvPicPr/>
              <p:nvPr/>
            </p:nvPicPr>
            <p:blipFill>
              <a:blip r:embed="rId34"/>
              <a:stretch>
                <a:fillRect/>
              </a:stretch>
            </p:blipFill>
            <p:spPr>
              <a:xfrm>
                <a:off x="4733825" y="6156903"/>
                <a:ext cx="82440" cy="3837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7" name="Ink 66">
                <a:extLst>
                  <a:ext uri="{FF2B5EF4-FFF2-40B4-BE49-F238E27FC236}">
                    <a16:creationId xmlns:a16="http://schemas.microsoft.com/office/drawing/2014/main" id="{1D8F4F54-3522-3F48-AD3A-6564951A92B5}"/>
                  </a:ext>
                </a:extLst>
              </p14:cNvPr>
              <p14:cNvContentPartPr/>
              <p14:nvPr/>
            </p14:nvContentPartPr>
            <p14:xfrm>
              <a:off x="4863425" y="6431943"/>
              <a:ext cx="93960" cy="73080"/>
            </p14:xfrm>
          </p:contentPart>
        </mc:Choice>
        <mc:Fallback xmlns="">
          <p:pic>
            <p:nvPicPr>
              <p:cNvPr id="67" name="Ink 66">
                <a:extLst>
                  <a:ext uri="{FF2B5EF4-FFF2-40B4-BE49-F238E27FC236}">
                    <a16:creationId xmlns:a16="http://schemas.microsoft.com/office/drawing/2014/main" id="{1D8F4F54-3522-3F48-AD3A-6564951A92B5}"/>
                  </a:ext>
                </a:extLst>
              </p:cNvPr>
              <p:cNvPicPr/>
              <p:nvPr/>
            </p:nvPicPr>
            <p:blipFill>
              <a:blip r:embed="rId36"/>
              <a:stretch>
                <a:fillRect/>
              </a:stretch>
            </p:blipFill>
            <p:spPr>
              <a:xfrm>
                <a:off x="4832825" y="6401343"/>
                <a:ext cx="15552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8" name="Ink 67">
                <a:extLst>
                  <a:ext uri="{FF2B5EF4-FFF2-40B4-BE49-F238E27FC236}">
                    <a16:creationId xmlns:a16="http://schemas.microsoft.com/office/drawing/2014/main" id="{CE1F8F8D-E28B-1648-84D2-DBF403A16482}"/>
                  </a:ext>
                </a:extLst>
              </p14:cNvPr>
              <p14:cNvContentPartPr/>
              <p14:nvPr/>
            </p14:nvContentPartPr>
            <p14:xfrm>
              <a:off x="5071865" y="6385143"/>
              <a:ext cx="88920" cy="172080"/>
            </p14:xfrm>
          </p:contentPart>
        </mc:Choice>
        <mc:Fallback xmlns="">
          <p:pic>
            <p:nvPicPr>
              <p:cNvPr id="68" name="Ink 67">
                <a:extLst>
                  <a:ext uri="{FF2B5EF4-FFF2-40B4-BE49-F238E27FC236}">
                    <a16:creationId xmlns:a16="http://schemas.microsoft.com/office/drawing/2014/main" id="{CE1F8F8D-E28B-1648-84D2-DBF403A16482}"/>
                  </a:ext>
                </a:extLst>
              </p:cNvPr>
              <p:cNvPicPr/>
              <p:nvPr/>
            </p:nvPicPr>
            <p:blipFill>
              <a:blip r:embed="rId38"/>
              <a:stretch>
                <a:fillRect/>
              </a:stretch>
            </p:blipFill>
            <p:spPr>
              <a:xfrm>
                <a:off x="5040905" y="6354543"/>
                <a:ext cx="15012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71" name="Ink 71">
                <a:extLst>
                  <a:ext uri="{FF2B5EF4-FFF2-40B4-BE49-F238E27FC236}">
                    <a16:creationId xmlns:a16="http://schemas.microsoft.com/office/drawing/2014/main" id="{F2FE0702-A2A1-7A48-AE3F-5999C6807317}"/>
                  </a:ext>
                </a:extLst>
              </p14:cNvPr>
              <p14:cNvContentPartPr/>
              <p14:nvPr/>
            </p14:nvContentPartPr>
            <p14:xfrm>
              <a:off x="5259065" y="6322863"/>
              <a:ext cx="208800" cy="291960"/>
            </p14:xfrm>
          </p:contentPart>
        </mc:Choice>
        <mc:Fallback xmlns="">
          <p:pic>
            <p:nvPicPr>
              <p:cNvPr id="71" name="Ink 71">
                <a:extLst>
                  <a:ext uri="{FF2B5EF4-FFF2-40B4-BE49-F238E27FC236}">
                    <a16:creationId xmlns:a16="http://schemas.microsoft.com/office/drawing/2014/main" id="{F2FE0702-A2A1-7A48-AE3F-5999C6807317}"/>
                  </a:ext>
                </a:extLst>
              </p:cNvPr>
              <p:cNvPicPr/>
              <p:nvPr/>
            </p:nvPicPr>
            <p:blipFill>
              <a:blip r:embed="rId40"/>
              <a:stretch>
                <a:fillRect/>
              </a:stretch>
            </p:blipFill>
            <p:spPr>
              <a:xfrm>
                <a:off x="5228412" y="6291903"/>
                <a:ext cx="270466" cy="3531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73" name="Ink 72">
                <a:extLst>
                  <a:ext uri="{FF2B5EF4-FFF2-40B4-BE49-F238E27FC236}">
                    <a16:creationId xmlns:a16="http://schemas.microsoft.com/office/drawing/2014/main" id="{B5B3B7B0-E937-5E49-9364-9859040EDBFD}"/>
                  </a:ext>
                </a:extLst>
              </p14:cNvPr>
              <p14:cNvContentPartPr/>
              <p14:nvPr/>
            </p14:nvContentPartPr>
            <p14:xfrm>
              <a:off x="5659745" y="6228903"/>
              <a:ext cx="349200" cy="286560"/>
            </p14:xfrm>
          </p:contentPart>
        </mc:Choice>
        <mc:Fallback xmlns="">
          <p:pic>
            <p:nvPicPr>
              <p:cNvPr id="73" name="Ink 72">
                <a:extLst>
                  <a:ext uri="{FF2B5EF4-FFF2-40B4-BE49-F238E27FC236}">
                    <a16:creationId xmlns:a16="http://schemas.microsoft.com/office/drawing/2014/main" id="{B5B3B7B0-E937-5E49-9364-9859040EDBFD}"/>
                  </a:ext>
                </a:extLst>
              </p:cNvPr>
              <p:cNvPicPr/>
              <p:nvPr/>
            </p:nvPicPr>
            <p:blipFill>
              <a:blip r:embed="rId42"/>
              <a:stretch>
                <a:fillRect/>
              </a:stretch>
            </p:blipFill>
            <p:spPr>
              <a:xfrm>
                <a:off x="5629145" y="6198303"/>
                <a:ext cx="410400" cy="34812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74" name="Ink 73">
                <a:extLst>
                  <a:ext uri="{FF2B5EF4-FFF2-40B4-BE49-F238E27FC236}">
                    <a16:creationId xmlns:a16="http://schemas.microsoft.com/office/drawing/2014/main" id="{4A80BB4C-8AC3-EF45-AF39-B82C1542884F}"/>
                  </a:ext>
                </a:extLst>
              </p14:cNvPr>
              <p14:cNvContentPartPr/>
              <p14:nvPr/>
            </p14:nvContentPartPr>
            <p14:xfrm>
              <a:off x="6206225" y="6265623"/>
              <a:ext cx="36720" cy="307440"/>
            </p14:xfrm>
          </p:contentPart>
        </mc:Choice>
        <mc:Fallback xmlns="">
          <p:pic>
            <p:nvPicPr>
              <p:cNvPr id="74" name="Ink 73">
                <a:extLst>
                  <a:ext uri="{FF2B5EF4-FFF2-40B4-BE49-F238E27FC236}">
                    <a16:creationId xmlns:a16="http://schemas.microsoft.com/office/drawing/2014/main" id="{4A80BB4C-8AC3-EF45-AF39-B82C1542884F}"/>
                  </a:ext>
                </a:extLst>
              </p:cNvPr>
              <p:cNvPicPr/>
              <p:nvPr/>
            </p:nvPicPr>
            <p:blipFill>
              <a:blip r:embed="rId44"/>
              <a:stretch>
                <a:fillRect/>
              </a:stretch>
            </p:blipFill>
            <p:spPr>
              <a:xfrm>
                <a:off x="6175625" y="6234663"/>
                <a:ext cx="98280" cy="3686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75" name="Ink 74">
                <a:extLst>
                  <a:ext uri="{FF2B5EF4-FFF2-40B4-BE49-F238E27FC236}">
                    <a16:creationId xmlns:a16="http://schemas.microsoft.com/office/drawing/2014/main" id="{106CDE39-F28D-4F4E-ADC7-665D0F8D6A96}"/>
                  </a:ext>
                </a:extLst>
              </p14:cNvPr>
              <p14:cNvContentPartPr/>
              <p14:nvPr/>
            </p14:nvContentPartPr>
            <p14:xfrm>
              <a:off x="6253385" y="6327903"/>
              <a:ext cx="156600" cy="208440"/>
            </p14:xfrm>
          </p:contentPart>
        </mc:Choice>
        <mc:Fallback xmlns="">
          <p:pic>
            <p:nvPicPr>
              <p:cNvPr id="75" name="Ink 74">
                <a:extLst>
                  <a:ext uri="{FF2B5EF4-FFF2-40B4-BE49-F238E27FC236}">
                    <a16:creationId xmlns:a16="http://schemas.microsoft.com/office/drawing/2014/main" id="{106CDE39-F28D-4F4E-ADC7-665D0F8D6A96}"/>
                  </a:ext>
                </a:extLst>
              </p:cNvPr>
              <p:cNvPicPr/>
              <p:nvPr/>
            </p:nvPicPr>
            <p:blipFill>
              <a:blip r:embed="rId46"/>
              <a:stretch>
                <a:fillRect/>
              </a:stretch>
            </p:blipFill>
            <p:spPr>
              <a:xfrm>
                <a:off x="6222425" y="6297303"/>
                <a:ext cx="21780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6" name="Ink 75">
                <a:extLst>
                  <a:ext uri="{FF2B5EF4-FFF2-40B4-BE49-F238E27FC236}">
                    <a16:creationId xmlns:a16="http://schemas.microsoft.com/office/drawing/2014/main" id="{4DABB572-335B-DF44-BCFB-019544D815BF}"/>
                  </a:ext>
                </a:extLst>
              </p14:cNvPr>
              <p14:cNvContentPartPr/>
              <p14:nvPr/>
            </p14:nvContentPartPr>
            <p14:xfrm>
              <a:off x="6529145" y="6458223"/>
              <a:ext cx="78480" cy="73080"/>
            </p14:xfrm>
          </p:contentPart>
        </mc:Choice>
        <mc:Fallback xmlns="">
          <p:pic>
            <p:nvPicPr>
              <p:cNvPr id="76" name="Ink 75">
                <a:extLst>
                  <a:ext uri="{FF2B5EF4-FFF2-40B4-BE49-F238E27FC236}">
                    <a16:creationId xmlns:a16="http://schemas.microsoft.com/office/drawing/2014/main" id="{4DABB572-335B-DF44-BCFB-019544D815BF}"/>
                  </a:ext>
                </a:extLst>
              </p:cNvPr>
              <p:cNvPicPr/>
              <p:nvPr/>
            </p:nvPicPr>
            <p:blipFill>
              <a:blip r:embed="rId48"/>
              <a:stretch>
                <a:fillRect/>
              </a:stretch>
            </p:blipFill>
            <p:spPr>
              <a:xfrm>
                <a:off x="6498545" y="6427263"/>
                <a:ext cx="13968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7" name="Ink 76">
                <a:extLst>
                  <a:ext uri="{FF2B5EF4-FFF2-40B4-BE49-F238E27FC236}">
                    <a16:creationId xmlns:a16="http://schemas.microsoft.com/office/drawing/2014/main" id="{93A3A7D0-A06D-3E4D-BC3F-B37A677CE32C}"/>
                  </a:ext>
                </a:extLst>
              </p14:cNvPr>
              <p14:cNvContentPartPr/>
              <p14:nvPr/>
            </p14:nvContentPartPr>
            <p14:xfrm>
              <a:off x="6711305" y="6255183"/>
              <a:ext cx="15840" cy="343800"/>
            </p14:xfrm>
          </p:contentPart>
        </mc:Choice>
        <mc:Fallback xmlns="">
          <p:pic>
            <p:nvPicPr>
              <p:cNvPr id="77" name="Ink 76">
                <a:extLst>
                  <a:ext uri="{FF2B5EF4-FFF2-40B4-BE49-F238E27FC236}">
                    <a16:creationId xmlns:a16="http://schemas.microsoft.com/office/drawing/2014/main" id="{93A3A7D0-A06D-3E4D-BC3F-B37A677CE32C}"/>
                  </a:ext>
                </a:extLst>
              </p:cNvPr>
              <p:cNvPicPr/>
              <p:nvPr/>
            </p:nvPicPr>
            <p:blipFill>
              <a:blip r:embed="rId50"/>
              <a:stretch>
                <a:fillRect/>
              </a:stretch>
            </p:blipFill>
            <p:spPr>
              <a:xfrm>
                <a:off x="6680705" y="6224583"/>
                <a:ext cx="77400" cy="4053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78" name="Ink 77">
                <a:extLst>
                  <a:ext uri="{FF2B5EF4-FFF2-40B4-BE49-F238E27FC236}">
                    <a16:creationId xmlns:a16="http://schemas.microsoft.com/office/drawing/2014/main" id="{6546F0A3-BE84-B34B-B685-A2A3564D0636}"/>
                  </a:ext>
                </a:extLst>
              </p14:cNvPr>
              <p14:cNvContentPartPr/>
              <p14:nvPr/>
            </p14:nvContentPartPr>
            <p14:xfrm>
              <a:off x="7033865" y="6249783"/>
              <a:ext cx="192960" cy="380160"/>
            </p14:xfrm>
          </p:contentPart>
        </mc:Choice>
        <mc:Fallback xmlns="">
          <p:pic>
            <p:nvPicPr>
              <p:cNvPr id="78" name="Ink 77">
                <a:extLst>
                  <a:ext uri="{FF2B5EF4-FFF2-40B4-BE49-F238E27FC236}">
                    <a16:creationId xmlns:a16="http://schemas.microsoft.com/office/drawing/2014/main" id="{6546F0A3-BE84-B34B-B685-A2A3564D0636}"/>
                  </a:ext>
                </a:extLst>
              </p:cNvPr>
              <p:cNvPicPr/>
              <p:nvPr/>
            </p:nvPicPr>
            <p:blipFill>
              <a:blip r:embed="rId52"/>
              <a:stretch>
                <a:fillRect/>
              </a:stretch>
            </p:blipFill>
            <p:spPr>
              <a:xfrm>
                <a:off x="7003265" y="6219183"/>
                <a:ext cx="254160" cy="4417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79" name="Ink 78">
                <a:extLst>
                  <a:ext uri="{FF2B5EF4-FFF2-40B4-BE49-F238E27FC236}">
                    <a16:creationId xmlns:a16="http://schemas.microsoft.com/office/drawing/2014/main" id="{DC69DCAA-C36C-9142-8F5C-F35CCA4F3611}"/>
                  </a:ext>
                </a:extLst>
              </p14:cNvPr>
              <p14:cNvContentPartPr/>
              <p14:nvPr/>
            </p14:nvContentPartPr>
            <p14:xfrm>
              <a:off x="7221425" y="6286143"/>
              <a:ext cx="15840" cy="338760"/>
            </p14:xfrm>
          </p:contentPart>
        </mc:Choice>
        <mc:Fallback xmlns="">
          <p:pic>
            <p:nvPicPr>
              <p:cNvPr id="79" name="Ink 78">
                <a:extLst>
                  <a:ext uri="{FF2B5EF4-FFF2-40B4-BE49-F238E27FC236}">
                    <a16:creationId xmlns:a16="http://schemas.microsoft.com/office/drawing/2014/main" id="{DC69DCAA-C36C-9142-8F5C-F35CCA4F3611}"/>
                  </a:ext>
                </a:extLst>
              </p:cNvPr>
              <p:cNvPicPr/>
              <p:nvPr/>
            </p:nvPicPr>
            <p:blipFill>
              <a:blip r:embed="rId54"/>
              <a:stretch>
                <a:fillRect/>
              </a:stretch>
            </p:blipFill>
            <p:spPr>
              <a:xfrm>
                <a:off x="7190825" y="6255543"/>
                <a:ext cx="77400" cy="3999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80" name="Ink 79">
                <a:extLst>
                  <a:ext uri="{FF2B5EF4-FFF2-40B4-BE49-F238E27FC236}">
                    <a16:creationId xmlns:a16="http://schemas.microsoft.com/office/drawing/2014/main" id="{0EECCE94-6035-8E4E-B73F-AB9C3D861D26}"/>
                  </a:ext>
                </a:extLst>
              </p14:cNvPr>
              <p14:cNvContentPartPr/>
              <p14:nvPr/>
            </p14:nvContentPartPr>
            <p14:xfrm>
              <a:off x="7346345" y="6478743"/>
              <a:ext cx="88920" cy="78480"/>
            </p14:xfrm>
          </p:contentPart>
        </mc:Choice>
        <mc:Fallback xmlns="">
          <p:pic>
            <p:nvPicPr>
              <p:cNvPr id="80" name="Ink 79">
                <a:extLst>
                  <a:ext uri="{FF2B5EF4-FFF2-40B4-BE49-F238E27FC236}">
                    <a16:creationId xmlns:a16="http://schemas.microsoft.com/office/drawing/2014/main" id="{0EECCE94-6035-8E4E-B73F-AB9C3D861D26}"/>
                  </a:ext>
                </a:extLst>
              </p:cNvPr>
              <p:cNvPicPr/>
              <p:nvPr/>
            </p:nvPicPr>
            <p:blipFill>
              <a:blip r:embed="rId56"/>
              <a:stretch>
                <a:fillRect/>
              </a:stretch>
            </p:blipFill>
            <p:spPr>
              <a:xfrm>
                <a:off x="7315745" y="6448143"/>
                <a:ext cx="15012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81" name="Ink 80">
                <a:extLst>
                  <a:ext uri="{FF2B5EF4-FFF2-40B4-BE49-F238E27FC236}">
                    <a16:creationId xmlns:a16="http://schemas.microsoft.com/office/drawing/2014/main" id="{99E05649-217A-D642-A47A-A54CF0025F03}"/>
                  </a:ext>
                </a:extLst>
              </p14:cNvPr>
              <p14:cNvContentPartPr/>
              <p14:nvPr/>
            </p14:nvContentPartPr>
            <p14:xfrm>
              <a:off x="7538945" y="6255183"/>
              <a:ext cx="26280" cy="343800"/>
            </p14:xfrm>
          </p:contentPart>
        </mc:Choice>
        <mc:Fallback xmlns="">
          <p:pic>
            <p:nvPicPr>
              <p:cNvPr id="81" name="Ink 80">
                <a:extLst>
                  <a:ext uri="{FF2B5EF4-FFF2-40B4-BE49-F238E27FC236}">
                    <a16:creationId xmlns:a16="http://schemas.microsoft.com/office/drawing/2014/main" id="{99E05649-217A-D642-A47A-A54CF0025F03}"/>
                  </a:ext>
                </a:extLst>
              </p:cNvPr>
              <p:cNvPicPr/>
              <p:nvPr/>
            </p:nvPicPr>
            <p:blipFill>
              <a:blip r:embed="rId58"/>
              <a:stretch>
                <a:fillRect/>
              </a:stretch>
            </p:blipFill>
            <p:spPr>
              <a:xfrm>
                <a:off x="7507985" y="6224583"/>
                <a:ext cx="87840" cy="40536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82" name="Ink 81">
                <a:extLst>
                  <a:ext uri="{FF2B5EF4-FFF2-40B4-BE49-F238E27FC236}">
                    <a16:creationId xmlns:a16="http://schemas.microsoft.com/office/drawing/2014/main" id="{8A66D400-2C46-EB4D-9ACC-4BCC54A99FB6}"/>
                  </a:ext>
                </a:extLst>
              </p14:cNvPr>
              <p14:cNvContentPartPr/>
              <p14:nvPr/>
            </p14:nvContentPartPr>
            <p14:xfrm>
              <a:off x="7465865" y="6426903"/>
              <a:ext cx="99360" cy="21240"/>
            </p14:xfrm>
          </p:contentPart>
        </mc:Choice>
        <mc:Fallback xmlns="">
          <p:pic>
            <p:nvPicPr>
              <p:cNvPr id="82" name="Ink 81">
                <a:extLst>
                  <a:ext uri="{FF2B5EF4-FFF2-40B4-BE49-F238E27FC236}">
                    <a16:creationId xmlns:a16="http://schemas.microsoft.com/office/drawing/2014/main" id="{8A66D400-2C46-EB4D-9ACC-4BCC54A99FB6}"/>
                  </a:ext>
                </a:extLst>
              </p:cNvPr>
              <p:cNvPicPr/>
              <p:nvPr/>
            </p:nvPicPr>
            <p:blipFill>
              <a:blip r:embed="rId60"/>
              <a:stretch>
                <a:fillRect/>
              </a:stretch>
            </p:blipFill>
            <p:spPr>
              <a:xfrm>
                <a:off x="7435265" y="6396303"/>
                <a:ext cx="16056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83" name="Ink 82">
                <a:extLst>
                  <a:ext uri="{FF2B5EF4-FFF2-40B4-BE49-F238E27FC236}">
                    <a16:creationId xmlns:a16="http://schemas.microsoft.com/office/drawing/2014/main" id="{A65493EE-ED4F-8E4F-908C-E9E25823DB8B}"/>
                  </a:ext>
                </a:extLst>
              </p14:cNvPr>
              <p14:cNvContentPartPr/>
              <p14:nvPr/>
            </p14:nvContentPartPr>
            <p14:xfrm>
              <a:off x="7694825" y="6400983"/>
              <a:ext cx="104400" cy="151200"/>
            </p14:xfrm>
          </p:contentPart>
        </mc:Choice>
        <mc:Fallback xmlns="">
          <p:pic>
            <p:nvPicPr>
              <p:cNvPr id="83" name="Ink 82">
                <a:extLst>
                  <a:ext uri="{FF2B5EF4-FFF2-40B4-BE49-F238E27FC236}">
                    <a16:creationId xmlns:a16="http://schemas.microsoft.com/office/drawing/2014/main" id="{A65493EE-ED4F-8E4F-908C-E9E25823DB8B}"/>
                  </a:ext>
                </a:extLst>
              </p:cNvPr>
              <p:cNvPicPr/>
              <p:nvPr/>
            </p:nvPicPr>
            <p:blipFill>
              <a:blip r:embed="rId62"/>
              <a:stretch>
                <a:fillRect/>
              </a:stretch>
            </p:blipFill>
            <p:spPr>
              <a:xfrm>
                <a:off x="7664225" y="6370023"/>
                <a:ext cx="16596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84" name="Ink 83">
                <a:extLst>
                  <a:ext uri="{FF2B5EF4-FFF2-40B4-BE49-F238E27FC236}">
                    <a16:creationId xmlns:a16="http://schemas.microsoft.com/office/drawing/2014/main" id="{9F16BFA7-438B-604A-95B1-68C64CF6210B}"/>
                  </a:ext>
                </a:extLst>
              </p14:cNvPr>
              <p14:cNvContentPartPr/>
              <p14:nvPr/>
            </p14:nvContentPartPr>
            <p14:xfrm>
              <a:off x="7892825" y="6202983"/>
              <a:ext cx="114840" cy="307440"/>
            </p14:xfrm>
          </p:contentPart>
        </mc:Choice>
        <mc:Fallback xmlns="">
          <p:pic>
            <p:nvPicPr>
              <p:cNvPr id="84" name="Ink 83">
                <a:extLst>
                  <a:ext uri="{FF2B5EF4-FFF2-40B4-BE49-F238E27FC236}">
                    <a16:creationId xmlns:a16="http://schemas.microsoft.com/office/drawing/2014/main" id="{9F16BFA7-438B-604A-95B1-68C64CF6210B}"/>
                  </a:ext>
                </a:extLst>
              </p:cNvPr>
              <p:cNvPicPr/>
              <p:nvPr/>
            </p:nvPicPr>
            <p:blipFill>
              <a:blip r:embed="rId64"/>
              <a:stretch>
                <a:fillRect/>
              </a:stretch>
            </p:blipFill>
            <p:spPr>
              <a:xfrm>
                <a:off x="7862225" y="6172383"/>
                <a:ext cx="176400" cy="368640"/>
              </a:xfrm>
              <a:prstGeom prst="rect">
                <a:avLst/>
              </a:prstGeom>
            </p:spPr>
          </p:pic>
        </mc:Fallback>
      </mc:AlternateContent>
    </p:spTree>
    <p:extLst>
      <p:ext uri="{BB962C8B-B14F-4D97-AF65-F5344CB8AC3E}">
        <p14:creationId xmlns:p14="http://schemas.microsoft.com/office/powerpoint/2010/main" val="123320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رابط كسهم مستقيم 2"/>
          <p:cNvCxnSpPr/>
          <p:nvPr/>
        </p:nvCxnSpPr>
        <p:spPr>
          <a:xfrm flipH="1">
            <a:off x="5762445" y="1242204"/>
            <a:ext cx="667110" cy="49458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9" name="صورة 8"/>
          <p:cNvPicPr>
            <a:picLocks noChangeAspect="1"/>
          </p:cNvPicPr>
          <p:nvPr/>
        </p:nvPicPr>
        <p:blipFill rotWithShape="1">
          <a:blip r:embed="rId2"/>
          <a:srcRect t="6602"/>
          <a:stretch/>
        </p:blipFill>
        <p:spPr>
          <a:xfrm>
            <a:off x="239371" y="856086"/>
            <a:ext cx="8590493" cy="6001914"/>
          </a:xfrm>
          <a:prstGeom prst="rect">
            <a:avLst/>
          </a:prstGeom>
        </p:spPr>
      </p:pic>
      <p:cxnSp>
        <p:nvCxnSpPr>
          <p:cNvPr id="4" name="رابط كسهم مستقيم 3"/>
          <p:cNvCxnSpPr>
            <a:cxnSpLocks/>
          </p:cNvCxnSpPr>
          <p:nvPr/>
        </p:nvCxnSpPr>
        <p:spPr>
          <a:xfrm flipH="1">
            <a:off x="4334213" y="1040036"/>
            <a:ext cx="641520" cy="104193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3" name="رابط كسهم مستقيم 12"/>
          <p:cNvCxnSpPr>
            <a:cxnSpLocks/>
          </p:cNvCxnSpPr>
          <p:nvPr/>
        </p:nvCxnSpPr>
        <p:spPr>
          <a:xfrm flipH="1">
            <a:off x="5433934" y="1127658"/>
            <a:ext cx="662068" cy="112086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مربع نص 27"/>
          <p:cNvSpPr txBox="1"/>
          <p:nvPr/>
        </p:nvSpPr>
        <p:spPr>
          <a:xfrm>
            <a:off x="5214143" y="1338917"/>
            <a:ext cx="1015007"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1">
            <a:spAutoFit/>
          </a:bodyPr>
          <a:lstStyle/>
          <a:p>
            <a:pPr marL="0" algn="l" defTabSz="914400" rtl="0" eaLnBrk="1" latinLnBrk="0" hangingPunct="1"/>
            <a:r>
              <a:rPr lang="en-US" dirty="0"/>
              <a:t>H. Hatch</a:t>
            </a:r>
            <a:endParaRPr lang="ar-SA" dirty="0"/>
          </a:p>
        </p:txBody>
      </p:sp>
      <p:sp>
        <p:nvSpPr>
          <p:cNvPr id="5" name="مربع نص 32">
            <a:extLst>
              <a:ext uri="{FF2B5EF4-FFF2-40B4-BE49-F238E27FC236}">
                <a16:creationId xmlns:a16="http://schemas.microsoft.com/office/drawing/2014/main" id="{1C0959B9-06CA-D7A2-6469-6CB70427BF4A}"/>
              </a:ext>
            </a:extLst>
          </p:cNvPr>
          <p:cNvSpPr txBox="1"/>
          <p:nvPr/>
        </p:nvSpPr>
        <p:spPr>
          <a:xfrm>
            <a:off x="4534618" y="823104"/>
            <a:ext cx="1187029"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1">
            <a:spAutoFit/>
          </a:bodyPr>
          <a:lstStyle/>
          <a:p>
            <a:r>
              <a:rPr lang="en-US" dirty="0"/>
              <a:t>R. Slack</a:t>
            </a:r>
            <a:endParaRPr lang="ar-SA" dirty="0"/>
          </a:p>
        </p:txBody>
      </p:sp>
    </p:spTree>
    <p:extLst>
      <p:ext uri="{BB962C8B-B14F-4D97-AF65-F5344CB8AC3E}">
        <p14:creationId xmlns:p14="http://schemas.microsoft.com/office/powerpoint/2010/main" val="739491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E63F88-4BF1-9EF6-469D-C6BDE749110B}"/>
              </a:ext>
            </a:extLst>
          </p:cNvPr>
          <p:cNvSpPr txBox="1"/>
          <p:nvPr/>
        </p:nvSpPr>
        <p:spPr>
          <a:xfrm>
            <a:off x="323260" y="422025"/>
            <a:ext cx="8289769" cy="5744073"/>
          </a:xfrm>
          <a:prstGeom prst="rect">
            <a:avLst/>
          </a:prstGeom>
          <a:noFill/>
        </p:spPr>
        <p:txBody>
          <a:bodyPr wrap="square" rtlCol="0">
            <a:spAutoFit/>
          </a:bodyPr>
          <a:lstStyle/>
          <a:p>
            <a:pPr algn="r" rtl="1">
              <a:lnSpc>
                <a:spcPct val="150000"/>
              </a:lnSpc>
            </a:pPr>
            <a:r>
              <a:rPr lang="ar-SA" sz="2400" b="1" dirty="0">
                <a:cs typeface="+mj-cs"/>
              </a:rPr>
              <a:t>ولكن كيف يتم ذلك   </a:t>
            </a:r>
            <a:r>
              <a:rPr lang="en-US" sz="2400" b="1" dirty="0">
                <a:latin typeface="Amasis MT Pro" panose="020F0502020204030204" pitchFamily="34" charset="0"/>
                <a:cs typeface="Aldhabi" pitchFamily="2" charset="-78"/>
              </a:rPr>
              <a:t>But how doing this</a:t>
            </a:r>
            <a:r>
              <a:rPr lang="ar-SA" sz="2400" b="1" dirty="0">
                <a:latin typeface="+mj-lt"/>
                <a:cs typeface="Aldhabi" pitchFamily="2" charset="-78"/>
              </a:rPr>
              <a:t> </a:t>
            </a:r>
            <a:r>
              <a:rPr lang="ar-SA" sz="3100" b="1" dirty="0">
                <a:latin typeface="+mj-lt"/>
                <a:cs typeface="Aldhabi" pitchFamily="2" charset="-78"/>
              </a:rPr>
              <a:t>؟</a:t>
            </a:r>
          </a:p>
          <a:p>
            <a:pPr algn="r" rtl="1">
              <a:lnSpc>
                <a:spcPct val="150000"/>
              </a:lnSpc>
            </a:pPr>
            <a:r>
              <a:rPr lang="ar-SA" dirty="0">
                <a:cs typeface="+mj-cs"/>
              </a:rPr>
              <a:t>يوجد في خلايا </a:t>
            </a:r>
            <a:r>
              <a:rPr lang="en-US" dirty="0">
                <a:cs typeface="+mj-cs"/>
              </a:rPr>
              <a:t>mesophyll</a:t>
            </a:r>
            <a:r>
              <a:rPr lang="ar-SA" dirty="0">
                <a:cs typeface="+mj-cs"/>
              </a:rPr>
              <a:t> هذه النباتات إنزيم يسمى </a:t>
            </a:r>
            <a:r>
              <a:rPr lang="en-US" dirty="0">
                <a:cs typeface="+mj-cs"/>
              </a:rPr>
              <a:t>PEP carboxylase</a:t>
            </a:r>
            <a:r>
              <a:rPr lang="ar-SA" dirty="0">
                <a:cs typeface="+mj-cs"/>
              </a:rPr>
              <a:t> يعمل على ربط </a:t>
            </a:r>
            <a:r>
              <a:rPr lang="en-US" dirty="0">
                <a:cs typeface="+mj-cs"/>
              </a:rPr>
              <a:t>CO2 </a:t>
            </a:r>
            <a:r>
              <a:rPr lang="ar-SA" dirty="0">
                <a:cs typeface="+mj-cs"/>
              </a:rPr>
              <a:t> الى مركب </a:t>
            </a:r>
            <a:r>
              <a:rPr lang="en-US" dirty="0">
                <a:cs typeface="+mj-cs"/>
              </a:rPr>
              <a:t>phosphoenol pyruvate(PEP)</a:t>
            </a:r>
            <a:r>
              <a:rPr lang="ar-SA" dirty="0">
                <a:cs typeface="+mj-cs"/>
              </a:rPr>
              <a:t> ← </a:t>
            </a:r>
            <a:r>
              <a:rPr lang="en-US" dirty="0">
                <a:cs typeface="+mj-cs"/>
              </a:rPr>
              <a:t> Oxaloacetate (4C)</a:t>
            </a:r>
            <a:r>
              <a:rPr lang="ar-SA" dirty="0">
                <a:cs typeface="+mj-cs"/>
              </a:rPr>
              <a:t> + مركبات أخرى رباعية الكاربون مثل (</a:t>
            </a:r>
            <a:r>
              <a:rPr lang="en-US" dirty="0">
                <a:cs typeface="+mj-cs"/>
              </a:rPr>
              <a:t>malate</a:t>
            </a:r>
            <a:r>
              <a:rPr lang="ar-SA" dirty="0">
                <a:cs typeface="+mj-cs"/>
              </a:rPr>
              <a:t>).</a:t>
            </a:r>
          </a:p>
          <a:p>
            <a:pPr algn="r" rtl="1">
              <a:lnSpc>
                <a:spcPct val="150000"/>
              </a:lnSpc>
            </a:pPr>
            <a:r>
              <a:rPr lang="ar-SA" dirty="0">
                <a:cs typeface="+mj-cs"/>
              </a:rPr>
              <a:t>       </a:t>
            </a:r>
          </a:p>
          <a:p>
            <a:pPr algn="r" rtl="1">
              <a:lnSpc>
                <a:spcPct val="150000"/>
              </a:lnSpc>
            </a:pPr>
            <a:r>
              <a:rPr lang="ar-SA" dirty="0">
                <a:cs typeface="+mj-cs"/>
              </a:rPr>
              <a:t>              </a:t>
            </a:r>
            <a:r>
              <a:rPr lang="ar-SA" u="sng" dirty="0">
                <a:ln w="0"/>
                <a:effectLst>
                  <a:outerShdw blurRad="38100" dist="19050" dir="2700000" algn="tl" rotWithShape="0">
                    <a:schemeClr val="dk1">
                      <a:alpha val="40000"/>
                    </a:schemeClr>
                  </a:outerShdw>
                </a:effectLst>
                <a:cs typeface="+mj-cs"/>
              </a:rPr>
              <a:t>ملاحظة مهمة …</a:t>
            </a:r>
            <a:r>
              <a:rPr lang="ar-SA" dirty="0">
                <a:ln w="0"/>
                <a:effectLst>
                  <a:outerShdw blurRad="38100" dist="19050" dir="2700000" algn="tl" rotWithShape="0">
                    <a:schemeClr val="dk1">
                      <a:alpha val="40000"/>
                    </a:schemeClr>
                  </a:outerShdw>
                </a:effectLst>
                <a:cs typeface="+mj-cs"/>
              </a:rPr>
              <a:t> إنزيم </a:t>
            </a:r>
            <a:r>
              <a:rPr lang="en-US" dirty="0">
                <a:ln w="0"/>
                <a:effectLst>
                  <a:outerShdw blurRad="38100" dist="19050" dir="2700000" algn="tl" rotWithShape="0">
                    <a:schemeClr val="dk1">
                      <a:alpha val="40000"/>
                    </a:schemeClr>
                  </a:outerShdw>
                </a:effectLst>
                <a:cs typeface="+mj-cs"/>
              </a:rPr>
              <a:t>PEP carboxylase </a:t>
            </a:r>
            <a:r>
              <a:rPr lang="ar-SA" dirty="0">
                <a:ln w="0"/>
                <a:effectLst>
                  <a:outerShdw blurRad="38100" dist="19050" dir="2700000" algn="tl" rotWithShape="0">
                    <a:schemeClr val="dk1">
                      <a:alpha val="40000"/>
                    </a:schemeClr>
                  </a:outerShdw>
                </a:effectLst>
                <a:cs typeface="+mj-cs"/>
              </a:rPr>
              <a:t>  والذي يكتب اختصارا انزيم </a:t>
            </a:r>
            <a:r>
              <a:rPr lang="en-US" dirty="0">
                <a:ln w="0"/>
                <a:effectLst>
                  <a:outerShdw blurRad="38100" dist="19050" dir="2700000" algn="tl" rotWithShape="0">
                    <a:schemeClr val="dk1">
                      <a:alpha val="40000"/>
                    </a:schemeClr>
                  </a:outerShdw>
                </a:effectLst>
                <a:cs typeface="+mj-cs"/>
              </a:rPr>
              <a:t>Pepco</a:t>
            </a:r>
            <a:r>
              <a:rPr lang="ar-SA" dirty="0">
                <a:ln w="0"/>
                <a:effectLst>
                  <a:outerShdw blurRad="38100" dist="19050" dir="2700000" algn="tl" rotWithShape="0">
                    <a:schemeClr val="dk1">
                      <a:alpha val="40000"/>
                    </a:schemeClr>
                  </a:outerShdw>
                </a:effectLst>
                <a:cs typeface="+mj-cs"/>
              </a:rPr>
              <a:t>هو انزيم شديد الألفة للارتباط ب </a:t>
            </a:r>
            <a:r>
              <a:rPr lang="en-US" dirty="0">
                <a:ln w="0"/>
                <a:effectLst>
                  <a:outerShdw blurRad="38100" dist="19050" dir="2700000" algn="tl" rotWithShape="0">
                    <a:schemeClr val="dk1">
                      <a:alpha val="40000"/>
                    </a:schemeClr>
                  </a:outerShdw>
                </a:effectLst>
                <a:cs typeface="+mj-cs"/>
              </a:rPr>
              <a:t>CO2</a:t>
            </a:r>
            <a:r>
              <a:rPr lang="ar-SA" dirty="0">
                <a:ln w="0"/>
                <a:effectLst>
                  <a:outerShdw blurRad="38100" dist="19050" dir="2700000" algn="tl" rotWithShape="0">
                    <a:schemeClr val="dk1">
                      <a:alpha val="40000"/>
                    </a:schemeClr>
                  </a:outerShdw>
                </a:effectLst>
                <a:cs typeface="+mj-cs"/>
              </a:rPr>
              <a:t> على حساب </a:t>
            </a:r>
            <a:r>
              <a:rPr lang="en-US" dirty="0">
                <a:ln w="0"/>
                <a:effectLst>
                  <a:outerShdw blurRad="38100" dist="19050" dir="2700000" algn="tl" rotWithShape="0">
                    <a:schemeClr val="dk1">
                      <a:alpha val="40000"/>
                    </a:schemeClr>
                  </a:outerShdw>
                </a:effectLst>
                <a:cs typeface="+mj-cs"/>
              </a:rPr>
              <a:t>O2</a:t>
            </a:r>
            <a:r>
              <a:rPr lang="ar-SA" dirty="0">
                <a:ln w="0"/>
                <a:effectLst>
                  <a:outerShdw blurRad="38100" dist="19050" dir="2700000" algn="tl" rotWithShape="0">
                    <a:schemeClr val="dk1">
                      <a:alpha val="40000"/>
                    </a:schemeClr>
                  </a:outerShdw>
                </a:effectLst>
                <a:cs typeface="+mj-cs"/>
              </a:rPr>
              <a:t>. </a:t>
            </a:r>
            <a:endParaRPr lang="ar-SA" u="sng" dirty="0">
              <a:ln w="0"/>
              <a:effectLst>
                <a:outerShdw blurRad="38100" dist="19050" dir="2700000" algn="tl" rotWithShape="0">
                  <a:schemeClr val="dk1">
                    <a:alpha val="40000"/>
                  </a:schemeClr>
                </a:outerShdw>
              </a:effectLst>
              <a:cs typeface="+mj-cs"/>
            </a:endParaRPr>
          </a:p>
          <a:p>
            <a:pPr algn="r" rtl="1">
              <a:lnSpc>
                <a:spcPct val="150000"/>
              </a:lnSpc>
            </a:pPr>
            <a:r>
              <a:rPr lang="ar-SA" dirty="0">
                <a:ln w="0"/>
                <a:effectLst>
                  <a:outerShdw blurRad="38100" dist="19050" dir="2700000" algn="tl" rotWithShape="0">
                    <a:schemeClr val="dk1">
                      <a:alpha val="40000"/>
                    </a:schemeClr>
                  </a:outerShdw>
                </a:effectLst>
                <a:cs typeface="+mj-cs"/>
              </a:rPr>
              <a:t>لذا عندما يلتبس الامر على انزيم </a:t>
            </a:r>
            <a:r>
              <a:rPr lang="en-US" dirty="0">
                <a:ln w="0"/>
                <a:effectLst>
                  <a:outerShdw blurRad="38100" dist="19050" dir="2700000" algn="tl" rotWithShape="0">
                    <a:schemeClr val="dk1">
                      <a:alpha val="40000"/>
                    </a:schemeClr>
                  </a:outerShdw>
                </a:effectLst>
                <a:cs typeface="+mj-cs"/>
              </a:rPr>
              <a:t>rubisco</a:t>
            </a:r>
            <a:r>
              <a:rPr lang="ar-SA" dirty="0">
                <a:ln w="0"/>
                <a:effectLst>
                  <a:outerShdw blurRad="38100" dist="19050" dir="2700000" algn="tl" rotWithShape="0">
                    <a:schemeClr val="dk1">
                      <a:alpha val="40000"/>
                    </a:schemeClr>
                  </a:outerShdw>
                </a:effectLst>
                <a:cs typeface="+mj-cs"/>
              </a:rPr>
              <a:t> نتيجة غلق الثغور وزيادة تركيز </a:t>
            </a:r>
            <a:r>
              <a:rPr lang="en-US" dirty="0">
                <a:ln w="0"/>
                <a:effectLst>
                  <a:outerShdw blurRad="38100" dist="19050" dir="2700000" algn="tl" rotWithShape="0">
                    <a:schemeClr val="dk1">
                      <a:alpha val="40000"/>
                    </a:schemeClr>
                  </a:outerShdw>
                </a:effectLst>
                <a:cs typeface="+mj-cs"/>
              </a:rPr>
              <a:t>O2</a:t>
            </a:r>
            <a:r>
              <a:rPr lang="ar-SA" dirty="0">
                <a:ln w="0"/>
                <a:effectLst>
                  <a:outerShdw blurRad="38100" dist="19050" dir="2700000" algn="tl" rotWithShape="0">
                    <a:schemeClr val="dk1">
                      <a:alpha val="40000"/>
                    </a:schemeClr>
                  </a:outerShdw>
                </a:effectLst>
                <a:cs typeface="+mj-cs"/>
              </a:rPr>
              <a:t>،يبقى هذا الانزيم يعمل بكفاءة لعزل غاز </a:t>
            </a:r>
            <a:r>
              <a:rPr lang="en-US" dirty="0">
                <a:ln w="0"/>
                <a:effectLst>
                  <a:outerShdw blurRad="38100" dist="19050" dir="2700000" algn="tl" rotWithShape="0">
                    <a:schemeClr val="dk1">
                      <a:alpha val="40000"/>
                    </a:schemeClr>
                  </a:outerShdw>
                </a:effectLst>
                <a:cs typeface="+mj-cs"/>
              </a:rPr>
              <a:t>CO2</a:t>
            </a:r>
            <a:r>
              <a:rPr lang="ar-SA" dirty="0">
                <a:ln w="0"/>
                <a:effectLst>
                  <a:outerShdw blurRad="38100" dist="19050" dir="2700000" algn="tl" rotWithShape="0">
                    <a:schemeClr val="dk1">
                      <a:alpha val="40000"/>
                    </a:schemeClr>
                  </a:outerShdw>
                </a:effectLst>
                <a:cs typeface="+mj-cs"/>
              </a:rPr>
              <a:t>.</a:t>
            </a:r>
          </a:p>
          <a:p>
            <a:pPr algn="r" rtl="1">
              <a:lnSpc>
                <a:spcPct val="150000"/>
              </a:lnSpc>
            </a:pPr>
            <a:r>
              <a:rPr lang="ar-SA" dirty="0">
                <a:ln w="0"/>
                <a:effectLst>
                  <a:outerShdw blurRad="38100" dist="19050" dir="2700000" algn="tl" rotWithShape="0">
                    <a:schemeClr val="dk1">
                      <a:alpha val="40000"/>
                    </a:schemeClr>
                  </a:outerShdw>
                </a:effectLst>
                <a:cs typeface="+mj-cs"/>
              </a:rPr>
              <a:t>تعمل خلايا </a:t>
            </a:r>
            <a:r>
              <a:rPr lang="en-US" dirty="0">
                <a:ln w="0"/>
                <a:effectLst>
                  <a:outerShdw blurRad="38100" dist="19050" dir="2700000" algn="tl" rotWithShape="0">
                    <a:schemeClr val="dk1">
                      <a:alpha val="40000"/>
                    </a:schemeClr>
                  </a:outerShdw>
                </a:effectLst>
                <a:cs typeface="+mj-cs"/>
              </a:rPr>
              <a:t>mesophyll</a:t>
            </a:r>
            <a:r>
              <a:rPr lang="ar-SA" dirty="0">
                <a:ln w="0"/>
                <a:effectLst>
                  <a:outerShdw blurRad="38100" dist="19050" dir="2700000" algn="tl" rotWithShape="0">
                    <a:schemeClr val="dk1">
                      <a:alpha val="40000"/>
                    </a:schemeClr>
                  </a:outerShdw>
                </a:effectLst>
                <a:cs typeface="+mj-cs"/>
              </a:rPr>
              <a:t> يعد ذلك الى دفع أو ضخ مركباتها الرباعية عبر مسار </a:t>
            </a:r>
            <a:r>
              <a:rPr lang="en-US" dirty="0">
                <a:ln w="0"/>
                <a:effectLst>
                  <a:outerShdw blurRad="38100" dist="19050" dir="2700000" algn="tl" rotWithShape="0">
                    <a:schemeClr val="dk1">
                      <a:alpha val="40000"/>
                    </a:schemeClr>
                  </a:outerShdw>
                </a:effectLst>
                <a:cs typeface="+mj-cs"/>
              </a:rPr>
              <a:t>plasmodesmata</a:t>
            </a:r>
            <a:r>
              <a:rPr lang="ar-SA" dirty="0">
                <a:ln w="0"/>
                <a:effectLst>
                  <a:outerShdw blurRad="38100" dist="19050" dir="2700000" algn="tl" rotWithShape="0">
                    <a:schemeClr val="dk1">
                      <a:alpha val="40000"/>
                    </a:schemeClr>
                  </a:outerShdw>
                </a:effectLst>
                <a:cs typeface="+mj-cs"/>
              </a:rPr>
              <a:t> ومنها الى خلايا </a:t>
            </a:r>
            <a:r>
              <a:rPr lang="en-US" dirty="0">
                <a:ln w="0"/>
                <a:effectLst>
                  <a:outerShdw blurRad="38100" dist="19050" dir="2700000" algn="tl" rotWithShape="0">
                    <a:schemeClr val="dk1">
                      <a:alpha val="40000"/>
                    </a:schemeClr>
                  </a:outerShdw>
                </a:effectLst>
                <a:cs typeface="+mj-cs"/>
              </a:rPr>
              <a:t>bundle sheath</a:t>
            </a:r>
            <a:r>
              <a:rPr lang="ar-SA" dirty="0">
                <a:ln w="0"/>
                <a:effectLst>
                  <a:outerShdw blurRad="38100" dist="19050" dir="2700000" algn="tl" rotWithShape="0">
                    <a:schemeClr val="dk1">
                      <a:alpha val="40000"/>
                    </a:schemeClr>
                  </a:outerShdw>
                </a:effectLst>
                <a:cs typeface="+mj-cs"/>
              </a:rPr>
              <a:t>، وهناك تحرر هذه المركبات غاز </a:t>
            </a:r>
            <a:r>
              <a:rPr lang="en-US" dirty="0">
                <a:ln w="0"/>
                <a:effectLst>
                  <a:outerShdw blurRad="38100" dist="19050" dir="2700000" algn="tl" rotWithShape="0">
                    <a:schemeClr val="dk1">
                      <a:alpha val="40000"/>
                    </a:schemeClr>
                  </a:outerShdw>
                </a:effectLst>
                <a:cs typeface="+mj-cs"/>
              </a:rPr>
              <a:t>CO2 </a:t>
            </a:r>
            <a:r>
              <a:rPr lang="ar-SA" dirty="0">
                <a:ln w="0"/>
                <a:effectLst>
                  <a:outerShdw blurRad="38100" dist="19050" dir="2700000" algn="tl" rotWithShape="0">
                    <a:schemeClr val="dk1">
                      <a:alpha val="40000"/>
                    </a:schemeClr>
                  </a:outerShdw>
                </a:effectLst>
                <a:cs typeface="+mj-cs"/>
              </a:rPr>
              <a:t> الذي يدخل الى دورة كالفن والذي يتحول الى مركب</a:t>
            </a:r>
            <a:r>
              <a:rPr lang="en-US" dirty="0">
                <a:ln w="0"/>
                <a:effectLst>
                  <a:outerShdw blurRad="38100" dist="19050" dir="2700000" algn="tl" rotWithShape="0">
                    <a:schemeClr val="dk1">
                      <a:alpha val="40000"/>
                    </a:schemeClr>
                  </a:outerShdw>
                </a:effectLst>
                <a:cs typeface="+mj-cs"/>
              </a:rPr>
              <a:t> G3P</a:t>
            </a:r>
            <a:r>
              <a:rPr lang="ar-SA" dirty="0">
                <a:ln w="0"/>
                <a:effectLst>
                  <a:outerShdw blurRad="38100" dist="19050" dir="2700000" algn="tl" rotWithShape="0">
                    <a:schemeClr val="dk1">
                      <a:alpha val="40000"/>
                    </a:schemeClr>
                  </a:outerShdw>
                </a:effectLst>
                <a:cs typeface="+mj-cs"/>
              </a:rPr>
              <a:t> ومركبات أخرى.</a:t>
            </a:r>
          </a:p>
          <a:p>
            <a:pPr algn="r" rtl="1">
              <a:lnSpc>
                <a:spcPct val="150000"/>
              </a:lnSpc>
            </a:pPr>
            <a:endParaRPr lang="ar-SA" dirty="0">
              <a:ln w="0"/>
              <a:effectLst>
                <a:outerShdw blurRad="38100" dist="19050" dir="2700000" algn="tl" rotWithShape="0">
                  <a:schemeClr val="dk1">
                    <a:alpha val="40000"/>
                  </a:schemeClr>
                </a:outerShdw>
              </a:effectLst>
              <a:cs typeface="+mj-cs"/>
            </a:endParaRPr>
          </a:p>
        </p:txBody>
      </p:sp>
      <mc:AlternateContent xmlns:mc="http://schemas.openxmlformats.org/markup-compatibility/2006" xmlns:p14="http://schemas.microsoft.com/office/powerpoint/2010/main">
        <mc:Choice Requires="p14">
          <p:contentPart p14:bwMode="auto" r:id="rId2">
            <p14:nvContentPartPr>
              <p14:cNvPr id="25" name="Ink 24">
                <a:extLst>
                  <a:ext uri="{FF2B5EF4-FFF2-40B4-BE49-F238E27FC236}">
                    <a16:creationId xmlns:a16="http://schemas.microsoft.com/office/drawing/2014/main" id="{7E86B11F-1031-1466-957A-A8D159F3FBA5}"/>
                  </a:ext>
                </a:extLst>
              </p14:cNvPr>
              <p14:cNvContentPartPr/>
              <p14:nvPr/>
            </p14:nvContentPartPr>
            <p14:xfrm>
              <a:off x="3218585" y="1523703"/>
              <a:ext cx="1249560" cy="68040"/>
            </p14:xfrm>
          </p:contentPart>
        </mc:Choice>
        <mc:Fallback xmlns="">
          <p:pic>
            <p:nvPicPr>
              <p:cNvPr id="25" name="Ink 24">
                <a:extLst>
                  <a:ext uri="{FF2B5EF4-FFF2-40B4-BE49-F238E27FC236}">
                    <a16:creationId xmlns:a16="http://schemas.microsoft.com/office/drawing/2014/main" id="{7E86B11F-1031-1466-957A-A8D159F3FBA5}"/>
                  </a:ext>
                </a:extLst>
              </p:cNvPr>
              <p:cNvPicPr/>
              <p:nvPr/>
            </p:nvPicPr>
            <p:blipFill>
              <a:blip r:embed="rId3"/>
              <a:stretch>
                <a:fillRect/>
              </a:stretch>
            </p:blipFill>
            <p:spPr>
              <a:xfrm>
                <a:off x="3203465" y="1508583"/>
                <a:ext cx="128016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6" name="Ink 25">
                <a:extLst>
                  <a:ext uri="{FF2B5EF4-FFF2-40B4-BE49-F238E27FC236}">
                    <a16:creationId xmlns:a16="http://schemas.microsoft.com/office/drawing/2014/main" id="{61BBE2F5-E15D-24AA-0E15-A7C2D4247305}"/>
                  </a:ext>
                </a:extLst>
              </p14:cNvPr>
              <p14:cNvContentPartPr/>
              <p14:nvPr/>
            </p14:nvContentPartPr>
            <p14:xfrm>
              <a:off x="4415585" y="1570503"/>
              <a:ext cx="1431720" cy="239760"/>
            </p14:xfrm>
          </p:contentPart>
        </mc:Choice>
        <mc:Fallback xmlns="">
          <p:pic>
            <p:nvPicPr>
              <p:cNvPr id="26" name="Ink 25">
                <a:extLst>
                  <a:ext uri="{FF2B5EF4-FFF2-40B4-BE49-F238E27FC236}">
                    <a16:creationId xmlns:a16="http://schemas.microsoft.com/office/drawing/2014/main" id="{61BBE2F5-E15D-24AA-0E15-A7C2D4247305}"/>
                  </a:ext>
                </a:extLst>
              </p:cNvPr>
              <p:cNvPicPr/>
              <p:nvPr/>
            </p:nvPicPr>
            <p:blipFill>
              <a:blip r:embed="rId5"/>
              <a:stretch>
                <a:fillRect/>
              </a:stretch>
            </p:blipFill>
            <p:spPr>
              <a:xfrm>
                <a:off x="4400465" y="1555383"/>
                <a:ext cx="1462320" cy="270360"/>
              </a:xfrm>
              <a:prstGeom prst="rect">
                <a:avLst/>
              </a:prstGeom>
            </p:spPr>
          </p:pic>
        </mc:Fallback>
      </mc:AlternateContent>
    </p:spTree>
    <p:extLst>
      <p:ext uri="{BB962C8B-B14F-4D97-AF65-F5344CB8AC3E}">
        <p14:creationId xmlns:p14="http://schemas.microsoft.com/office/powerpoint/2010/main" val="537748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194664-B28B-282E-DC52-210F5373DB94}"/>
              </a:ext>
            </a:extLst>
          </p:cNvPr>
          <p:cNvPicPr>
            <a:picLocks noChangeAspect="1"/>
          </p:cNvPicPr>
          <p:nvPr/>
        </p:nvPicPr>
        <p:blipFill>
          <a:blip r:embed="rId2"/>
          <a:stretch>
            <a:fillRect/>
          </a:stretch>
        </p:blipFill>
        <p:spPr>
          <a:xfrm>
            <a:off x="634999" y="438434"/>
            <a:ext cx="3466475" cy="5100819"/>
          </a:xfrm>
          <a:prstGeom prst="rect">
            <a:avLst/>
          </a:prstGeom>
        </p:spPr>
      </p:pic>
      <p:sp>
        <p:nvSpPr>
          <p:cNvPr id="4" name="TextBox 3">
            <a:extLst>
              <a:ext uri="{FF2B5EF4-FFF2-40B4-BE49-F238E27FC236}">
                <a16:creationId xmlns:a16="http://schemas.microsoft.com/office/drawing/2014/main" id="{1C2F4F44-CB19-203C-1D67-E8A736AF57E5}"/>
              </a:ext>
            </a:extLst>
          </p:cNvPr>
          <p:cNvSpPr txBox="1"/>
          <p:nvPr/>
        </p:nvSpPr>
        <p:spPr>
          <a:xfrm>
            <a:off x="4174344" y="438434"/>
            <a:ext cx="4536991" cy="4656351"/>
          </a:xfrm>
          <a:prstGeom prst="rect">
            <a:avLst/>
          </a:prstGeom>
        </p:spPr>
        <p:txBody>
          <a:bodyPr vert="horz" lIns="91440" tIns="45720" rIns="91440" bIns="45720" rtlCol="0" anchor="t">
            <a:noAutofit/>
          </a:bodyPr>
          <a:lstStyle/>
          <a:p>
            <a:pPr indent="-228600" algn="r" rtl="1">
              <a:lnSpc>
                <a:spcPct val="150000"/>
              </a:lnSpc>
              <a:spcAft>
                <a:spcPts val="600"/>
              </a:spcAft>
              <a:buFont typeface="Arial" panose="020B0604020202020204" pitchFamily="34" charset="0"/>
              <a:buChar char="•"/>
            </a:pPr>
            <a:r>
              <a:rPr lang="en-US" sz="1600" dirty="0"/>
              <a:t>إن عملية تحرير CO2  (في خلايا غمد الحزمة ) </a:t>
            </a:r>
            <a:r>
              <a:rPr lang="ar-SA" sz="1600" dirty="0"/>
              <a:t>ينتج</a:t>
            </a:r>
            <a:r>
              <a:rPr lang="en-US" sz="1600" dirty="0"/>
              <a:t> عنها تكون مركب pyruvate الذي يرجع ثانية الى الميزوفيل كي يتحول الى مركب PEP (مع صرف طاقة ATP).</a:t>
            </a:r>
          </a:p>
          <a:p>
            <a:pPr indent="-228600" algn="r" rtl="1">
              <a:lnSpc>
                <a:spcPct val="150000"/>
              </a:lnSpc>
              <a:spcAft>
                <a:spcPts val="600"/>
              </a:spcAft>
              <a:buFont typeface="Arial" panose="020B0604020202020204" pitchFamily="34" charset="0"/>
              <a:buChar char="•"/>
            </a:pPr>
            <a:r>
              <a:rPr lang="en-US" sz="1600" dirty="0"/>
              <a:t>♨ أي أن هذه العملية </a:t>
            </a:r>
            <a:r>
              <a:rPr lang="ar-SA" sz="1600" dirty="0"/>
              <a:t>لاتم</a:t>
            </a:r>
            <a:r>
              <a:rPr lang="en-US" sz="1600" dirty="0"/>
              <a:t>ر دون كلفة، لكنها تبقي دورة كالفن مستمرة حتى مع ظروف انخفاض CO2، وهذا من شأنه أن </a:t>
            </a:r>
            <a:r>
              <a:rPr lang="en-US" sz="1600" u="sng" dirty="0"/>
              <a:t>يقلل من عملية التنفس الضوئي</a:t>
            </a:r>
            <a:r>
              <a:rPr lang="en-US" sz="1600" dirty="0"/>
              <a:t>. </a:t>
            </a:r>
          </a:p>
          <a:p>
            <a:pPr indent="-228600" algn="r" rtl="1">
              <a:lnSpc>
                <a:spcPct val="150000"/>
              </a:lnSpc>
              <a:spcAft>
                <a:spcPts val="600"/>
              </a:spcAft>
              <a:buFont typeface="Arial" panose="020B0604020202020204" pitchFamily="34" charset="0"/>
              <a:buChar char="•"/>
            </a:pPr>
            <a:r>
              <a:rPr lang="en-US" sz="1600" b="1" u="sng" dirty="0"/>
              <a:t>لكن أين يتم الحصول المزيد من ATP ؟</a:t>
            </a:r>
            <a:endParaRPr lang="en-US" sz="1600" dirty="0"/>
          </a:p>
          <a:p>
            <a:pPr marL="342900" indent="-228600" algn="r" rtl="1">
              <a:lnSpc>
                <a:spcPct val="150000"/>
              </a:lnSpc>
              <a:spcAft>
                <a:spcPts val="600"/>
              </a:spcAft>
              <a:buFont typeface="Arial" panose="020B0604020202020204" pitchFamily="34" charset="0"/>
              <a:buChar char="•"/>
            </a:pPr>
            <a:r>
              <a:rPr lang="en-US" sz="1600" dirty="0"/>
              <a:t>إن خلايا غمد الحزمة تحوي فقط على PSI الذي ينتج NADP-H ولاينتج ! ATP كيف يتم التعويض؟ </a:t>
            </a:r>
            <a:endParaRPr lang="ar-SA" sz="1600" dirty="0"/>
          </a:p>
          <a:p>
            <a:pPr marL="114300" algn="r" rtl="1">
              <a:lnSpc>
                <a:spcPct val="150000"/>
              </a:lnSpc>
              <a:spcAft>
                <a:spcPts val="600"/>
              </a:spcAft>
            </a:pPr>
            <a:r>
              <a:rPr lang="en-US" sz="1600" dirty="0"/>
              <a:t>ان ذلك يتم فقط عن طريق cyclic electron flow الذي ينتج جزيئات إضافية من ATP</a:t>
            </a:r>
            <a:r>
              <a:rPr lang="ar-SA" sz="1600" dirty="0"/>
              <a:t>.</a:t>
            </a:r>
            <a:endParaRPr lang="en-US" sz="1600" b="1" u="sng" dirty="0"/>
          </a:p>
          <a:p>
            <a:pPr indent="-228600" algn="r" rtl="1">
              <a:lnSpc>
                <a:spcPct val="150000"/>
              </a:lnSpc>
              <a:spcAft>
                <a:spcPts val="600"/>
              </a:spcAft>
              <a:buFont typeface="Arial" panose="020B0604020202020204" pitchFamily="34" charset="0"/>
              <a:buChar char="•"/>
            </a:pPr>
            <a:endParaRPr lang="en-US" sz="1600" dirty="0"/>
          </a:p>
          <a:p>
            <a:pPr indent="-228600" algn="r" rtl="1">
              <a:lnSpc>
                <a:spcPct val="150000"/>
              </a:lnSpc>
              <a:spcAft>
                <a:spcPts val="600"/>
              </a:spcAft>
              <a:buFont typeface="Arial" panose="020B0604020202020204" pitchFamily="34" charset="0"/>
              <a:buChar char="•"/>
            </a:pPr>
            <a:endParaRPr lang="en-US" sz="1600" dirty="0"/>
          </a:p>
        </p:txBody>
      </p:sp>
      <p:sp>
        <p:nvSpPr>
          <p:cNvPr id="14" name="Rectangle 13">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9144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28950" y="6400799"/>
            <a:ext cx="611504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946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D06DA90-AAFD-17B7-F152-03A4CB1C4470}"/>
              </a:ext>
            </a:extLst>
          </p:cNvPr>
          <p:cNvSpPr txBox="1">
            <a:spLocks/>
          </p:cNvSpPr>
          <p:nvPr/>
        </p:nvSpPr>
        <p:spPr>
          <a:xfrm>
            <a:off x="550888" y="548807"/>
            <a:ext cx="8229600" cy="5686685"/>
          </a:xfrm>
          <a:prstGeom prst="rect">
            <a:avLst/>
          </a:prstGeom>
          <a:solidFill>
            <a:schemeClr val="accent6">
              <a:lumMod val="20000"/>
              <a:lumOff val="80000"/>
            </a:schemeClr>
          </a:solidFill>
        </p:spPr>
        <p:txBody>
          <a:bodyPr>
            <a:normAutofit/>
            <a:scene3d>
              <a:camera prst="orthographicFront"/>
              <a:lightRig rig="soft" dir="t">
                <a:rot lat="0" lon="0" rev="15600000"/>
              </a:lightRig>
            </a:scene3d>
            <a:sp3d extrusionH="57150" prstMaterial="softEdge">
              <a:bevelT w="25400" h="38100"/>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rtl="1">
              <a:buFont typeface="Arial" pitchFamily="34" charset="0"/>
              <a:buNone/>
            </a:pPr>
            <a:r>
              <a:rPr lang="ar-SA" sz="2400" b="1" u="sng">
                <a:ln/>
                <a:latin typeface="Times New Roman" panose="02020603050405020304" pitchFamily="18" charset="0"/>
                <a:cs typeface="Times New Roman" panose="02020603050405020304" pitchFamily="18" charset="0"/>
              </a:rPr>
              <a:t>التفاعلات غير المعتمدة على الضوء</a:t>
            </a:r>
            <a:r>
              <a:rPr lang="en-US" sz="2400" b="1" u="sng" dirty="0">
                <a:ln/>
                <a:latin typeface="Times New Roman" panose="02020603050405020304" pitchFamily="18" charset="0"/>
                <a:cs typeface="Times New Roman" panose="02020603050405020304" pitchFamily="18" charset="0"/>
              </a:rPr>
              <a:t>Light independent reactions</a:t>
            </a:r>
          </a:p>
          <a:p>
            <a:pPr marL="0" indent="0" algn="ctr" rtl="1">
              <a:buFont typeface="Arial" pitchFamily="34" charset="0"/>
              <a:buNone/>
            </a:pPr>
            <a:r>
              <a:rPr lang="ar-SA" sz="2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دورة كالفن⇔ دورة البناء</a:t>
            </a:r>
            <a:endParaRPr lang="en-US" sz="2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lgn="ctr" rtl="1">
              <a:buFont typeface="Arial" pitchFamily="34" charset="0"/>
              <a:buNone/>
            </a:pPr>
            <a:r>
              <a:rPr lang="ar-SA" sz="2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Calvin’s cycle : An anabolic cycle</a:t>
            </a:r>
          </a:p>
          <a:p>
            <a:pPr marL="0" indent="0" algn="r" rtl="1">
              <a:buFont typeface="Arial" pitchFamily="34" charset="0"/>
              <a:buNone/>
            </a:pP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يتم في هذه التفاعلات صرف الطاقة المخزنة في جزيئات </a:t>
            </a:r>
            <a:r>
              <a:rPr lang="en-US"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ATP </a:t>
            </a: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و </a:t>
            </a:r>
            <a:r>
              <a:rPr lang="en-US"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NADP-H</a:t>
            </a: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التي أنتجت في التفاعلات المعتمدة على الضوء (في الأنظمة الضوئية) كي يتك إعادة تخزينها في الاواصر التساهمية للسكر.</a:t>
            </a:r>
          </a:p>
          <a:p>
            <a:pPr marL="0" indent="0" algn="r" rtl="1">
              <a:buFont typeface="Arial" pitchFamily="34" charset="0"/>
              <a:buNone/>
            </a:pPr>
            <a:r>
              <a:rPr lang="en-US"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إن أول مركب كاربوهيدرات (سكر) ينتج في دورة كالفن ليس سكر الجلوكوز (</a:t>
            </a:r>
            <a:r>
              <a:rPr lang="en-US"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6C</a:t>
            </a: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وإنما هو مركب ثلاثي الكاربون (</a:t>
            </a:r>
            <a:r>
              <a:rPr lang="en-US"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3C</a:t>
            </a: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يسمى glyceradehyde-3-phosphate</a:t>
            </a:r>
            <a:r>
              <a:rPr lang="en-US"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(G3P)</a:t>
            </a: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0" indent="0" algn="r" rtl="1">
              <a:buFont typeface="Arial" pitchFamily="34" charset="0"/>
              <a:buNone/>
            </a:pPr>
            <a:r>
              <a:rPr lang="en-US"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لإنتاج هذا المركب الثلاثي يتطلب ذلك </a:t>
            </a:r>
            <a:r>
              <a:rPr lang="ar-SA" sz="2100" u="sng"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ثلاث دورات من دورة كالفن</a:t>
            </a:r>
            <a:r>
              <a:rPr lang="ar-SA"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أي واستهلاك </a:t>
            </a:r>
            <a:r>
              <a:rPr lang="en-US" sz="2100" u="sng"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3CO</a:t>
            </a:r>
            <a:r>
              <a:rPr lang="en-US" sz="2100" u="sng" baseline="-25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en-US" sz="2100" baseline="-250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21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lgn="ctr" rtl="1">
              <a:buFont typeface="Arial" pitchFamily="34" charset="0"/>
              <a:buNone/>
            </a:pPr>
            <a:r>
              <a:rPr lang="ar-SA" sz="2000" b="1" dirty="0">
                <a:ln/>
                <a:solidFill>
                  <a:schemeClr val="accent4"/>
                </a:solidFill>
                <a:latin typeface="Times New Roman" panose="02020603050405020304" pitchFamily="18" charset="0"/>
                <a:cs typeface="Times New Roman" panose="02020603050405020304" pitchFamily="18" charset="0"/>
              </a:rPr>
              <a:t> </a:t>
            </a:r>
            <a:r>
              <a:rPr lang="ar-SA" sz="2000" b="1" dirty="0">
                <a:ln/>
                <a:latin typeface="Times New Roman" panose="02020603050405020304" pitchFamily="18" charset="0"/>
                <a:cs typeface="Times New Roman" panose="02020603050405020304" pitchFamily="18" charset="0"/>
              </a:rPr>
              <a:t>وتسمى هذه العملية تثبيت الكاربون </a:t>
            </a:r>
            <a:r>
              <a:rPr lang="en-US" sz="2000" b="1" dirty="0">
                <a:ln/>
                <a:latin typeface="Times New Roman" panose="02020603050405020304" pitchFamily="18" charset="0"/>
                <a:cs typeface="Times New Roman" panose="02020603050405020304" pitchFamily="18" charset="0"/>
              </a:rPr>
              <a:t>carbon fixation</a:t>
            </a:r>
            <a:r>
              <a:rPr lang="ar-SA" sz="2000" b="1" dirty="0">
                <a:ln/>
                <a:latin typeface="Times New Roman" panose="02020603050405020304" pitchFamily="18" charset="0"/>
                <a:cs typeface="Times New Roman" panose="02020603050405020304" pitchFamily="18" charset="0"/>
              </a:rPr>
              <a:t>.</a:t>
            </a:r>
          </a:p>
          <a:p>
            <a:pPr marL="0" indent="0" algn="ctr" rtl="1">
              <a:buFont typeface="Arial" pitchFamily="34" charset="0"/>
              <a:buNone/>
            </a:pPr>
            <a:endParaRPr lang="ar-SA" sz="2000" b="1" dirty="0">
              <a:ln/>
              <a:latin typeface="Times New Roman" panose="02020603050405020304" pitchFamily="18" charset="0"/>
              <a:cs typeface="Times New Roman" panose="02020603050405020304" pitchFamily="18" charset="0"/>
            </a:endParaRPr>
          </a:p>
          <a:p>
            <a:pPr marL="0" indent="0" algn="r" rtl="1">
              <a:buFont typeface="Arial" pitchFamily="34" charset="0"/>
              <a:buNone/>
            </a:pPr>
            <a:r>
              <a:rPr lang="ar-SA" sz="2000" b="1" dirty="0">
                <a:ln/>
                <a:latin typeface="Times New Roman" panose="02020603050405020304" pitchFamily="18" charset="0"/>
                <a:cs typeface="Times New Roman" panose="02020603050405020304" pitchFamily="18" charset="0"/>
              </a:rPr>
              <a:t>✿يجب أن تضع بعين الاعتبار أن هنالك العديد من دورات كالفن تتم في مادة الستروما في أي وقت، وهذا يعني أن هنالك العديد من ذرات الكاربون التي يتم تثبيتها بصورة مستمرة وبسرعة لتكوين السكر.</a:t>
            </a:r>
          </a:p>
        </p:txBody>
      </p:sp>
    </p:spTree>
    <p:extLst>
      <p:ext uri="{BB962C8B-B14F-4D97-AF65-F5344CB8AC3E}">
        <p14:creationId xmlns:p14="http://schemas.microsoft.com/office/powerpoint/2010/main" val="3835296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Ribbon: Tilted Up 1">
            <a:extLst>
              <a:ext uri="{FF2B5EF4-FFF2-40B4-BE49-F238E27FC236}">
                <a16:creationId xmlns:a16="http://schemas.microsoft.com/office/drawing/2014/main" id="{62E0633A-8A58-3283-587B-B449B1D0EB14}"/>
              </a:ext>
            </a:extLst>
          </p:cNvPr>
          <p:cNvSpPr/>
          <p:nvPr/>
        </p:nvSpPr>
        <p:spPr>
          <a:xfrm>
            <a:off x="6138397" y="506409"/>
            <a:ext cx="2432304" cy="611607"/>
          </a:xfrm>
          <a:prstGeom prst="ribbon2">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b="1" dirty="0">
                <a:solidFill>
                  <a:schemeClr val="tx1"/>
                </a:solidFill>
                <a:latin typeface="Aldhabi" pitchFamily="2" charset="-78"/>
                <a:cs typeface="Aldhabi" pitchFamily="2" charset="-78"/>
              </a:rPr>
              <a:t>خلاصة</a:t>
            </a:r>
            <a:r>
              <a:rPr lang="ar-SA" dirty="0">
                <a:solidFill>
                  <a:schemeClr val="tx1"/>
                </a:solidFill>
              </a:rPr>
              <a:t> </a:t>
            </a:r>
            <a:endParaRPr lang="en-IQ" dirty="0">
              <a:solidFill>
                <a:schemeClr val="tx1"/>
              </a:solidFill>
            </a:endParaRPr>
          </a:p>
        </p:txBody>
      </p:sp>
      <p:sp>
        <p:nvSpPr>
          <p:cNvPr id="3" name="TextBox 2">
            <a:extLst>
              <a:ext uri="{FF2B5EF4-FFF2-40B4-BE49-F238E27FC236}">
                <a16:creationId xmlns:a16="http://schemas.microsoft.com/office/drawing/2014/main" id="{4BCEA0FB-8412-05F5-6830-6B93DD9F103A}"/>
              </a:ext>
            </a:extLst>
          </p:cNvPr>
          <p:cNvSpPr txBox="1"/>
          <p:nvPr/>
        </p:nvSpPr>
        <p:spPr>
          <a:xfrm>
            <a:off x="888243" y="1412199"/>
            <a:ext cx="7682458" cy="4216539"/>
          </a:xfrm>
          <a:prstGeom prst="rect">
            <a:avLst/>
          </a:prstGeom>
          <a:noFill/>
        </p:spPr>
        <p:txBody>
          <a:bodyPr wrap="square" rtlCol="0">
            <a:spAutoFit/>
          </a:bodyPr>
          <a:lstStyle/>
          <a:p>
            <a:pPr algn="r" rtl="1">
              <a:lnSpc>
                <a:spcPct val="150000"/>
              </a:lnSpc>
            </a:pPr>
            <a:r>
              <a:rPr lang="ar-SA" sz="2000" dirty="0"/>
              <a:t>* ترتكز ستراتيجية نباتات </a:t>
            </a:r>
            <a:r>
              <a:rPr lang="en-US" sz="2000" dirty="0"/>
              <a:t>C4</a:t>
            </a:r>
            <a:r>
              <a:rPr lang="ar-SA" sz="2000" dirty="0"/>
              <a:t> على ضخ تركيز عالي من </a:t>
            </a:r>
            <a:r>
              <a:rPr lang="en-US" sz="2000" dirty="0"/>
              <a:t>CO2</a:t>
            </a:r>
            <a:r>
              <a:rPr lang="ar-SA" sz="2000" dirty="0"/>
              <a:t> الى خلايا غمد الحزمة </a:t>
            </a:r>
            <a:r>
              <a:rPr lang="en-US" sz="2000" dirty="0"/>
              <a:t>bundle sheath</a:t>
            </a:r>
            <a:r>
              <a:rPr lang="ar-SA" sz="2000" dirty="0"/>
              <a:t> لإبقاء إنزيم </a:t>
            </a:r>
            <a:r>
              <a:rPr lang="en-US" sz="2000" dirty="0"/>
              <a:t>rubisco</a:t>
            </a:r>
            <a:r>
              <a:rPr lang="ar-SA" sz="2000" dirty="0"/>
              <a:t> مشبعا ب</a:t>
            </a:r>
            <a:r>
              <a:rPr lang="en-US" sz="2000" dirty="0"/>
              <a:t>CO2</a:t>
            </a:r>
            <a:r>
              <a:rPr lang="ar-SA" sz="2000" dirty="0"/>
              <a:t> على حساب صرف </a:t>
            </a:r>
            <a:r>
              <a:rPr lang="en-US" sz="2000" dirty="0"/>
              <a:t>ATP</a:t>
            </a:r>
            <a:r>
              <a:rPr lang="ar-SA" sz="2000" dirty="0"/>
              <a:t>. </a:t>
            </a:r>
          </a:p>
          <a:p>
            <a:pPr algn="r" rtl="1">
              <a:lnSpc>
                <a:spcPct val="150000"/>
              </a:lnSpc>
            </a:pPr>
            <a:r>
              <a:rPr lang="ar-SA" sz="2000" dirty="0"/>
              <a:t>*تعمل هذه الستراتيجية على التقليل من عملية التنفس الضوئي الى  حد كبير.</a:t>
            </a:r>
          </a:p>
          <a:p>
            <a:pPr algn="r" rtl="1">
              <a:lnSpc>
                <a:spcPct val="150000"/>
              </a:lnSpc>
            </a:pPr>
            <a:r>
              <a:rPr lang="ar-SA" sz="2000" dirty="0"/>
              <a:t>* ان انزيم </a:t>
            </a:r>
            <a:r>
              <a:rPr lang="en-US" sz="2000" dirty="0"/>
              <a:t>Pepco </a:t>
            </a:r>
            <a:r>
              <a:rPr lang="ar-SA" sz="2000" dirty="0"/>
              <a:t>هو انزيم شديد الالفة ل</a:t>
            </a:r>
            <a:r>
              <a:rPr lang="en-US" sz="2000" dirty="0"/>
              <a:t>CO2 </a:t>
            </a:r>
            <a:r>
              <a:rPr lang="ar-SA" sz="2000" dirty="0"/>
              <a:t>ويوجد في دورة </a:t>
            </a:r>
            <a:r>
              <a:rPr lang="en-US" sz="2000" dirty="0"/>
              <a:t>Hatch &amp; Slack</a:t>
            </a:r>
            <a:r>
              <a:rPr lang="ar-SA" sz="2000" dirty="0"/>
              <a:t> فقط </a:t>
            </a:r>
          </a:p>
          <a:p>
            <a:pPr algn="r" rtl="1">
              <a:lnSpc>
                <a:spcPct val="150000"/>
              </a:lnSpc>
            </a:pPr>
            <a:r>
              <a:rPr lang="ar-SA" sz="2000" dirty="0"/>
              <a:t>*تزدهر هذه النباتات في المناطق ذات الأجواء الحارة الجافة، اذ تغلق الثغور نهارا لتجنب الجفاف، ويلاحظ ان نباتات </a:t>
            </a:r>
            <a:r>
              <a:rPr lang="en-US" sz="2000" dirty="0"/>
              <a:t>C4</a:t>
            </a:r>
            <a:r>
              <a:rPr lang="ar-SA" sz="2000" dirty="0"/>
              <a:t> هي النباتات الأولى التي استطاعت ان تتطور وتزدهر في هذه المناطق.</a:t>
            </a:r>
          </a:p>
          <a:p>
            <a:pPr algn="r" rtl="1"/>
            <a:endParaRPr lang="ar-SA" dirty="0"/>
          </a:p>
          <a:p>
            <a:pPr algn="r" rtl="1"/>
            <a:r>
              <a:rPr lang="ar-SA" sz="2000" u="sng" dirty="0"/>
              <a:t>اعط ستة أمثلة على نباتات </a:t>
            </a:r>
            <a:r>
              <a:rPr lang="en-US" sz="2000" u="sng" dirty="0"/>
              <a:t>C4</a:t>
            </a:r>
            <a:r>
              <a:rPr lang="ar-SA" sz="2000" u="sng" dirty="0"/>
              <a:t>.</a:t>
            </a:r>
            <a:endParaRPr lang="ar-SA" sz="2000" dirty="0"/>
          </a:p>
          <a:p>
            <a:pPr algn="r" rtl="1"/>
            <a:endParaRPr lang="en-IQ" sz="2000" u="sng" dirty="0"/>
          </a:p>
        </p:txBody>
      </p:sp>
    </p:spTree>
    <p:extLst>
      <p:ext uri="{BB962C8B-B14F-4D97-AF65-F5344CB8AC3E}">
        <p14:creationId xmlns:p14="http://schemas.microsoft.com/office/powerpoint/2010/main" val="2434939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8F7174-06DE-EC3D-37F1-1D8CF02F1F6F}"/>
              </a:ext>
            </a:extLst>
          </p:cNvPr>
          <p:cNvSpPr txBox="1"/>
          <p:nvPr/>
        </p:nvSpPr>
        <p:spPr>
          <a:xfrm>
            <a:off x="798434" y="204658"/>
            <a:ext cx="7817787" cy="6563335"/>
          </a:xfrm>
          <a:prstGeom prst="rect">
            <a:avLst/>
          </a:prstGeom>
          <a:noFill/>
        </p:spPr>
        <p:txBody>
          <a:bodyPr wrap="square" rtlCol="0">
            <a:spAutoFit/>
          </a:bodyPr>
          <a:lstStyle/>
          <a:p>
            <a:pPr algn="ctr" rtl="1">
              <a:lnSpc>
                <a:spcPct val="150000"/>
              </a:lnSpc>
            </a:pPr>
            <a:r>
              <a:rPr lang="ar-SA" sz="2400" b="1" dirty="0">
                <a:latin typeface="Angsana New" panose="020B0604020202020204" pitchFamily="34" charset="0"/>
                <a:cs typeface="Angsana New" panose="020B0604020202020204" pitchFamily="34" charset="0"/>
              </a:rPr>
              <a:t>النباتات العصارية (المتشحمة) </a:t>
            </a:r>
            <a:r>
              <a:rPr lang="en-US" sz="2700" b="1" dirty="0">
                <a:latin typeface="Angsana New" panose="02020603050405020304" pitchFamily="18" charset="-34"/>
                <a:cs typeface="Angsana New" panose="02020603050405020304" pitchFamily="18" charset="-34"/>
              </a:rPr>
              <a:t>CAM Plants</a:t>
            </a:r>
            <a:endParaRPr lang="ar-SA" sz="2700" b="1" dirty="0">
              <a:latin typeface="Angsana New" panose="02020603050405020304" pitchFamily="18" charset="-34"/>
              <a:cs typeface="Angsana New" panose="02020603050405020304" pitchFamily="18" charset="-34"/>
            </a:endParaRPr>
          </a:p>
          <a:p>
            <a:pPr algn="r" rtl="1">
              <a:lnSpc>
                <a:spcPct val="150000"/>
              </a:lnSpc>
            </a:pPr>
            <a:r>
              <a:rPr lang="ar-SA" sz="2000" dirty="0">
                <a:latin typeface="Times New Roman" panose="02020603050405020304" pitchFamily="18" charset="0"/>
                <a:cs typeface="Times New Roman" panose="02020603050405020304" pitchFamily="18" charset="0"/>
              </a:rPr>
              <a:t> النباتات العصارية وهي نباتات تنتشر في المناطق الاستوائية وشبه الاستوائية، وقد استطاعت ان تطور طريقة مختلفة كي تتمكن من تسيير عملية البناء الضوئي بصورة طبيعية، حتى في حالة غلق الثغور.</a:t>
            </a:r>
          </a:p>
          <a:p>
            <a:pPr algn="r" rtl="1">
              <a:lnSpc>
                <a:spcPct val="150000"/>
              </a:lnSpc>
            </a:pPr>
            <a:r>
              <a:rPr lang="ar-SA" sz="2000" dirty="0">
                <a:latin typeface="Times New Roman" panose="02020603050405020304" pitchFamily="18" charset="0"/>
                <a:cs typeface="Times New Roman" panose="02020603050405020304" pitchFamily="18" charset="0"/>
              </a:rPr>
              <a:t>وسميت بهذا الاسم لان هذا المسار اكتشف أولا في العائلة الكراشولية </a:t>
            </a:r>
            <a:r>
              <a:rPr lang="en-US" sz="2000" dirty="0">
                <a:latin typeface="Times New Roman" panose="02020603050405020304" pitchFamily="18" charset="0"/>
                <a:cs typeface="Times New Roman" panose="02020603050405020304" pitchFamily="18" charset="0"/>
              </a:rPr>
              <a:t>family Crassulaceae</a:t>
            </a:r>
            <a:r>
              <a:rPr lang="ar-SA" sz="2000" dirty="0">
                <a:latin typeface="Times New Roman" panose="02020603050405020304" pitchFamily="18" charset="0"/>
                <a:cs typeface="Times New Roman" panose="02020603050405020304" pitchFamily="18" charset="0"/>
              </a:rPr>
              <a:t> لذا سمي المسار على اسمها أي </a:t>
            </a:r>
            <a:r>
              <a:rPr lang="en-US" sz="2000" dirty="0">
                <a:latin typeface="Times New Roman" panose="02020603050405020304" pitchFamily="18" charset="0"/>
                <a:cs typeface="Times New Roman" panose="02020603050405020304" pitchFamily="18" charset="0"/>
              </a:rPr>
              <a:t>Crassulaccan acid metabolism (CAM)</a:t>
            </a:r>
            <a:r>
              <a:rPr lang="ar-SA" sz="2000" dirty="0">
                <a:latin typeface="Times New Roman" panose="02020603050405020304" pitchFamily="18" charset="0"/>
                <a:cs typeface="Times New Roman" panose="02020603050405020304" pitchFamily="18" charset="0"/>
              </a:rPr>
              <a:t> او أيض الحامض الكرشيولي.</a:t>
            </a:r>
          </a:p>
          <a:p>
            <a:pPr algn="r" rtl="1">
              <a:lnSpc>
                <a:spcPct val="150000"/>
              </a:lnSpc>
            </a:pPr>
            <a:r>
              <a:rPr lang="ar-SA" sz="2000" dirty="0">
                <a:latin typeface="Times New Roman" panose="02020603050405020304" pitchFamily="18" charset="0"/>
                <a:cs typeface="Times New Roman" panose="02020603050405020304" pitchFamily="18" charset="0"/>
              </a:rPr>
              <a:t>ففي هذه النباتات تغلق الثغور نهارا وتفتح ليلا لتأخذ غاز </a:t>
            </a:r>
            <a:r>
              <a:rPr lang="en-US" sz="2000" dirty="0">
                <a:latin typeface="Times New Roman" panose="02020603050405020304" pitchFamily="18" charset="0"/>
                <a:cs typeface="Times New Roman" panose="02020603050405020304" pitchFamily="18" charset="0"/>
              </a:rPr>
              <a:t>CO2 </a:t>
            </a:r>
            <a:r>
              <a:rPr lang="ar-SA" sz="2000" dirty="0">
                <a:latin typeface="Times New Roman" panose="02020603050405020304" pitchFamily="18" charset="0"/>
                <a:cs typeface="Times New Roman" panose="02020603050405020304" pitchFamily="18" charset="0"/>
              </a:rPr>
              <a:t>الذي يتم تضمينه ( او خزنه) في احماض عضوية مختلفة يتم خزنها مؤقتا في فجوات خلايا الميزوفيل حتى الفجر </a:t>
            </a:r>
            <a:r>
              <a:rPr lang="en-US" sz="2000" dirty="0">
                <a:latin typeface="Times New Roman" panose="02020603050405020304" pitchFamily="18" charset="0"/>
                <a:cs typeface="Times New Roman" panose="02020603050405020304" pitchFamily="18" charset="0"/>
              </a:rPr>
              <a:t>daybreak </a:t>
            </a:r>
            <a:r>
              <a:rPr lang="ar-SA" sz="2000" dirty="0">
                <a:latin typeface="Times New Roman" panose="02020603050405020304" pitchFamily="18" charset="0"/>
                <a:cs typeface="Times New Roman" panose="02020603050405020304" pitchFamily="18" charset="0"/>
              </a:rPr>
              <a:t> وتسمى هذه الحالة </a:t>
            </a:r>
            <a:r>
              <a:rPr lang="en-US" sz="2000" dirty="0">
                <a:latin typeface="Times New Roman" panose="02020603050405020304" pitchFamily="18" charset="0"/>
                <a:cs typeface="Times New Roman" panose="02020603050405020304" pitchFamily="18" charset="0"/>
              </a:rPr>
              <a:t>Temporal separation of steps </a:t>
            </a:r>
            <a:r>
              <a:rPr lang="ar-SA" sz="2000" dirty="0">
                <a:latin typeface="Times New Roman" panose="02020603050405020304" pitchFamily="18" charset="0"/>
                <a:cs typeface="Times New Roman" panose="02020603050405020304" pitchFamily="18" charset="0"/>
              </a:rPr>
              <a:t>.</a:t>
            </a:r>
          </a:p>
          <a:p>
            <a:pPr algn="r" rtl="1">
              <a:lnSpc>
                <a:spcPct val="150000"/>
              </a:lnSpc>
            </a:pPr>
            <a:r>
              <a:rPr lang="ar-SA" sz="2000" dirty="0">
                <a:latin typeface="Times New Roman" panose="02020603050405020304" pitchFamily="18" charset="0"/>
                <a:cs typeface="Times New Roman" panose="02020603050405020304" pitchFamily="18" charset="0"/>
              </a:rPr>
              <a:t>وعند بدء تفاعلات الضوء بتأثير الضوء يتم تحرير </a:t>
            </a:r>
            <a:r>
              <a:rPr lang="en-US" sz="2000" dirty="0">
                <a:latin typeface="Times New Roman" panose="02020603050405020304" pitchFamily="18" charset="0"/>
                <a:cs typeface="Times New Roman" panose="02020603050405020304" pitchFamily="18" charset="0"/>
              </a:rPr>
              <a:t>CO2 </a:t>
            </a:r>
            <a:r>
              <a:rPr lang="ar-SA" sz="2000" dirty="0">
                <a:latin typeface="Times New Roman" panose="02020603050405020304" pitchFamily="18" charset="0"/>
                <a:cs typeface="Times New Roman" panose="02020603050405020304" pitchFamily="18" charset="0"/>
              </a:rPr>
              <a:t>من هذه الحوامض العضوية وتستعمل طاقة </a:t>
            </a:r>
            <a:r>
              <a:rPr lang="en-US" sz="2000" dirty="0">
                <a:latin typeface="Times New Roman" panose="02020603050405020304" pitchFamily="18" charset="0"/>
                <a:cs typeface="Times New Roman" panose="02020603050405020304" pitchFamily="18" charset="0"/>
              </a:rPr>
              <a:t>APT </a:t>
            </a:r>
            <a:r>
              <a:rPr lang="ar-SA" sz="2000" dirty="0">
                <a:latin typeface="Times New Roman" panose="02020603050405020304" pitchFamily="18" charset="0"/>
                <a:cs typeface="Times New Roman" panose="02020603050405020304" pitchFamily="18" charset="0"/>
              </a:rPr>
              <a:t>و </a:t>
            </a:r>
            <a:r>
              <a:rPr lang="en-US" sz="2000" dirty="0">
                <a:latin typeface="Times New Roman" panose="02020603050405020304" pitchFamily="18" charset="0"/>
                <a:cs typeface="Times New Roman" panose="02020603050405020304" pitchFamily="18" charset="0"/>
              </a:rPr>
              <a:t>NADP-H</a:t>
            </a:r>
            <a:r>
              <a:rPr lang="ar-SA" sz="2000" dirty="0">
                <a:latin typeface="Times New Roman" panose="02020603050405020304" pitchFamily="18" charset="0"/>
                <a:cs typeface="Times New Roman" panose="02020603050405020304" pitchFamily="18" charset="0"/>
              </a:rPr>
              <a:t> الناتجة من تفاعلات الضوء في تثبيت </a:t>
            </a:r>
            <a:r>
              <a:rPr lang="en-US" sz="2000" dirty="0">
                <a:latin typeface="Times New Roman" panose="02020603050405020304" pitchFamily="18" charset="0"/>
                <a:cs typeface="Times New Roman" panose="02020603050405020304" pitchFamily="18" charset="0"/>
              </a:rPr>
              <a:t>CO2</a:t>
            </a:r>
            <a:r>
              <a:rPr lang="ar-SA" sz="2000" dirty="0">
                <a:latin typeface="Times New Roman" panose="02020603050405020304" pitchFamily="18" charset="0"/>
                <a:cs typeface="Times New Roman" panose="02020603050405020304" pitchFamily="18" charset="0"/>
              </a:rPr>
              <a:t> حتى لو كانت الثغور مغلقة.</a:t>
            </a:r>
          </a:p>
          <a:p>
            <a:pPr algn="r" rtl="1"/>
            <a:endParaRPr lang="en-IQ"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6937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C400F0-69AE-C2B8-0DC6-841DEDDA96BF}"/>
              </a:ext>
            </a:extLst>
          </p:cNvPr>
          <p:cNvSpPr txBox="1"/>
          <p:nvPr/>
        </p:nvSpPr>
        <p:spPr>
          <a:xfrm>
            <a:off x="310733" y="777198"/>
            <a:ext cx="8522533" cy="3274294"/>
          </a:xfrm>
          <a:prstGeom prst="rect">
            <a:avLst/>
          </a:prstGeom>
          <a:noFill/>
        </p:spPr>
        <p:txBody>
          <a:bodyPr wrap="square" rtlCol="0">
            <a:spAutoFit/>
          </a:bodyPr>
          <a:lstStyle/>
          <a:p>
            <a:pPr algn="r" rtl="1">
              <a:lnSpc>
                <a:spcPct val="150000"/>
              </a:lnSpc>
            </a:pPr>
            <a:r>
              <a:rPr lang="ar-SA" sz="2000" dirty="0"/>
              <a:t>* ومن الجدير ملاحظة أن نباتات </a:t>
            </a:r>
            <a:r>
              <a:rPr lang="en-US" sz="2000" dirty="0"/>
              <a:t>C4 </a:t>
            </a:r>
            <a:r>
              <a:rPr lang="ar-SA" sz="2000" dirty="0"/>
              <a:t> و </a:t>
            </a:r>
            <a:r>
              <a:rPr lang="en-US" sz="2000" dirty="0"/>
              <a:t>CAM </a:t>
            </a:r>
            <a:r>
              <a:rPr lang="ar-SA" sz="2000" dirty="0"/>
              <a:t> تتشابه من حيث انها تستعمل الحوامض العضوية الوسطية لتخزين </a:t>
            </a:r>
            <a:r>
              <a:rPr lang="en-US" sz="2000" dirty="0"/>
              <a:t>CO2</a:t>
            </a:r>
            <a:r>
              <a:rPr lang="ar-SA" sz="2000" dirty="0"/>
              <a:t> لفترة ثم اطلاقه.</a:t>
            </a:r>
          </a:p>
          <a:p>
            <a:pPr algn="r" rtl="1">
              <a:lnSpc>
                <a:spcPct val="150000"/>
              </a:lnSpc>
            </a:pPr>
            <a:r>
              <a:rPr lang="ar-SA" sz="2000" dirty="0"/>
              <a:t>** وهي تختلف من حيث ان نباتات </a:t>
            </a:r>
            <a:r>
              <a:rPr lang="en-US" sz="2000" dirty="0"/>
              <a:t>C4 </a:t>
            </a:r>
            <a:r>
              <a:rPr lang="ar-SA" sz="2000" dirty="0"/>
              <a:t> تمتلك نوعين من الخلايا( ماهي؟) احدهما مفصول عن الاخر مكانيا واحدة لتخزين </a:t>
            </a:r>
            <a:r>
              <a:rPr lang="en-US" sz="2000" dirty="0"/>
              <a:t>CO2 </a:t>
            </a:r>
            <a:r>
              <a:rPr lang="ar-SA" sz="2000" dirty="0"/>
              <a:t> و الثانية لتثبيته وهذا يسمى بالفصل المكاني </a:t>
            </a:r>
            <a:r>
              <a:rPr lang="en-US" sz="2000" dirty="0"/>
              <a:t>Spatial separation of steps </a:t>
            </a:r>
            <a:r>
              <a:rPr lang="ar-SA" sz="2000" dirty="0"/>
              <a:t>.</a:t>
            </a:r>
          </a:p>
          <a:p>
            <a:pPr algn="r" rtl="1">
              <a:lnSpc>
                <a:spcPct val="150000"/>
              </a:lnSpc>
            </a:pPr>
            <a:r>
              <a:rPr lang="ar-SA" sz="2000" dirty="0"/>
              <a:t>*** أما نباتات </a:t>
            </a:r>
            <a:r>
              <a:rPr lang="en-US" sz="2000" dirty="0"/>
              <a:t>CAM </a:t>
            </a:r>
            <a:r>
              <a:rPr lang="ar-SA" sz="2000" dirty="0"/>
              <a:t> فأنها تؤدي جميع المسارات في خلايا الميزوفيل نفسها مع مراعاة الفصل المؤقت بين التفاعلات، وهذا يسمى </a:t>
            </a:r>
            <a:r>
              <a:rPr lang="en-US" sz="2000" dirty="0"/>
              <a:t>Temporal separation of steps</a:t>
            </a:r>
            <a:r>
              <a:rPr lang="ar-SA" sz="2000" dirty="0"/>
              <a:t>. </a:t>
            </a:r>
          </a:p>
        </p:txBody>
      </p:sp>
    </p:spTree>
    <p:extLst>
      <p:ext uri="{BB962C8B-B14F-4D97-AF65-F5344CB8AC3E}">
        <p14:creationId xmlns:p14="http://schemas.microsoft.com/office/powerpoint/2010/main" val="1923087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879C1E-C439-EBBF-F1E2-2D8AC01F6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268"/>
          <a:stretch>
            <a:fillRect/>
          </a:stretch>
        </p:blipFill>
        <p:spPr bwMode="auto">
          <a:xfrm>
            <a:off x="1417820" y="666230"/>
            <a:ext cx="6308360" cy="505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0196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977BF28-7478-B6E5-259D-C981B494B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066" y="801557"/>
            <a:ext cx="6735164" cy="5163279"/>
          </a:xfrm>
          <a:prstGeom prst="rect">
            <a:avLst/>
          </a:prstGeom>
        </p:spPr>
      </p:pic>
    </p:spTree>
    <p:extLst>
      <p:ext uri="{BB962C8B-B14F-4D97-AF65-F5344CB8AC3E}">
        <p14:creationId xmlns:p14="http://schemas.microsoft.com/office/powerpoint/2010/main" val="1676312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377" y="568793"/>
            <a:ext cx="7798216" cy="5720413"/>
          </a:xfrm>
          <a:solidFill>
            <a:schemeClr val="accent3">
              <a:lumMod val="20000"/>
              <a:lumOff val="80000"/>
            </a:schemeClr>
          </a:solidFill>
          <a:ln>
            <a:solidFill>
              <a:schemeClr val="accent3">
                <a:lumMod val="20000"/>
                <a:lumOff val="80000"/>
              </a:schemeClr>
            </a:solidFill>
          </a:ln>
        </p:spPr>
        <p:style>
          <a:lnRef idx="1">
            <a:schemeClr val="accent5"/>
          </a:lnRef>
          <a:fillRef idx="2">
            <a:schemeClr val="accent5"/>
          </a:fillRef>
          <a:effectRef idx="1">
            <a:schemeClr val="accent5"/>
          </a:effectRef>
          <a:fontRef idx="minor">
            <a:schemeClr val="dk1"/>
          </a:fontRef>
        </p:style>
        <p:txBody>
          <a:bodyPr>
            <a:normAutofit/>
          </a:bodyPr>
          <a:lstStyle/>
          <a:p>
            <a:pPr algn="r" rtl="1">
              <a:buNone/>
            </a:pPr>
            <a:endParaRPr lang="ar-IQ" sz="2800" b="1" dirty="0">
              <a:solidFill>
                <a:srgbClr val="002060"/>
              </a:solidFill>
            </a:endParaRPr>
          </a:p>
          <a:p>
            <a:pPr algn="r" rtl="1">
              <a:buNone/>
            </a:pPr>
            <a:r>
              <a:rPr lang="ar-IQ" b="1" u="sng" dirty="0">
                <a:solidFill>
                  <a:srgbClr val="FF0000"/>
                </a:solidFill>
              </a:rPr>
              <a:t>العوامل المؤثرة في عملية البناء الضوئي</a:t>
            </a:r>
          </a:p>
          <a:p>
            <a:pPr algn="r" rtl="1">
              <a:lnSpc>
                <a:spcPct val="150000"/>
              </a:lnSpc>
              <a:buNone/>
            </a:pPr>
            <a:r>
              <a:rPr lang="ar-IQ" sz="2200" dirty="0">
                <a:solidFill>
                  <a:srgbClr val="002060"/>
                </a:solidFill>
                <a:latin typeface="Times New Roman" panose="02020603050405020304" pitchFamily="18" charset="0"/>
                <a:cs typeface="Times New Roman" panose="02020603050405020304" pitchFamily="18" charset="0"/>
              </a:rPr>
              <a:t>1-تركيز ثنائي أوكسيد الكربون.</a:t>
            </a:r>
          </a:p>
          <a:p>
            <a:pPr algn="r" rtl="1">
              <a:lnSpc>
                <a:spcPct val="150000"/>
              </a:lnSpc>
              <a:buNone/>
            </a:pPr>
            <a:r>
              <a:rPr lang="ar-IQ" sz="2200" dirty="0">
                <a:solidFill>
                  <a:srgbClr val="002060"/>
                </a:solidFill>
                <a:latin typeface="Times New Roman" panose="02020603050405020304" pitchFamily="18" charset="0"/>
                <a:cs typeface="Times New Roman" panose="02020603050405020304" pitchFamily="18" charset="0"/>
              </a:rPr>
              <a:t>2-درجة الحرارة.</a:t>
            </a:r>
          </a:p>
          <a:p>
            <a:pPr algn="r" rtl="1">
              <a:lnSpc>
                <a:spcPct val="150000"/>
              </a:lnSpc>
              <a:buNone/>
            </a:pPr>
            <a:r>
              <a:rPr lang="ar-IQ" sz="2200" dirty="0">
                <a:solidFill>
                  <a:srgbClr val="002060"/>
                </a:solidFill>
                <a:latin typeface="Times New Roman" panose="02020603050405020304" pitchFamily="18" charset="0"/>
                <a:cs typeface="Times New Roman" panose="02020603050405020304" pitchFamily="18" charset="0"/>
              </a:rPr>
              <a:t>3-الضوء.</a:t>
            </a:r>
          </a:p>
          <a:p>
            <a:pPr algn="r" rtl="1">
              <a:lnSpc>
                <a:spcPct val="150000"/>
              </a:lnSpc>
              <a:buNone/>
            </a:pPr>
            <a:r>
              <a:rPr lang="ar-IQ" sz="2200" dirty="0">
                <a:solidFill>
                  <a:srgbClr val="002060"/>
                </a:solidFill>
                <a:latin typeface="Times New Roman" panose="02020603050405020304" pitchFamily="18" charset="0"/>
                <a:cs typeface="Times New Roman" panose="02020603050405020304" pitchFamily="18" charset="0"/>
              </a:rPr>
              <a:t>4-الماء والعناصر الغذائية.</a:t>
            </a:r>
          </a:p>
          <a:p>
            <a:pPr algn="r" rtl="1">
              <a:lnSpc>
                <a:spcPct val="150000"/>
              </a:lnSpc>
              <a:buNone/>
            </a:pPr>
            <a:r>
              <a:rPr lang="ar-IQ" sz="2200" dirty="0">
                <a:solidFill>
                  <a:srgbClr val="002060"/>
                </a:solidFill>
                <a:latin typeface="Times New Roman" panose="02020603050405020304" pitchFamily="18" charset="0"/>
                <a:cs typeface="Times New Roman" panose="02020603050405020304" pitchFamily="18" charset="0"/>
              </a:rPr>
              <a:t>5-الاوكسجين.</a:t>
            </a:r>
          </a:p>
          <a:p>
            <a:pPr algn="r" rtl="1">
              <a:lnSpc>
                <a:spcPct val="150000"/>
              </a:lnSpc>
              <a:buNone/>
            </a:pPr>
            <a:r>
              <a:rPr lang="ar-IQ" sz="2200" dirty="0">
                <a:solidFill>
                  <a:srgbClr val="002060"/>
                </a:solidFill>
                <a:latin typeface="Times New Roman" panose="02020603050405020304" pitchFamily="18" charset="0"/>
                <a:cs typeface="Times New Roman" panose="02020603050405020304" pitchFamily="18" charset="0"/>
              </a:rPr>
              <a:t>6-الملوثات.</a:t>
            </a:r>
          </a:p>
          <a:p>
            <a:pPr algn="r" rtl="1">
              <a:lnSpc>
                <a:spcPct val="150000"/>
              </a:lnSpc>
              <a:buNone/>
            </a:pPr>
            <a:r>
              <a:rPr lang="ar-IQ" sz="2200" dirty="0">
                <a:solidFill>
                  <a:srgbClr val="002060"/>
                </a:solidFill>
                <a:latin typeface="Times New Roman" panose="02020603050405020304" pitchFamily="18" charset="0"/>
                <a:cs typeface="Times New Roman" panose="02020603050405020304" pitchFamily="18" charset="0"/>
              </a:rPr>
              <a:t>7-العوامل الداخلية وتشمل: أ- ألكلوروفيل. ب-تراكم نواتج البناء الضوئي.</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81B531-A404-7CD1-548A-0B7CB08E397A}"/>
              </a:ext>
            </a:extLst>
          </p:cNvPr>
          <p:cNvSpPr txBox="1">
            <a:spLocks/>
          </p:cNvSpPr>
          <p:nvPr/>
        </p:nvSpPr>
        <p:spPr>
          <a:xfrm>
            <a:off x="613348" y="580036"/>
            <a:ext cx="8229600" cy="5946931"/>
          </a:xfrm>
          <a:prstGeom prst="rect">
            <a:avLst/>
          </a:prstGeom>
          <a:solidFill>
            <a:schemeClr val="accent6">
              <a:lumMod val="20000"/>
              <a:lumOff val="80000"/>
            </a:schemeClr>
          </a:solidFill>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buFont typeface="Arial" pitchFamily="34" charset="0"/>
              <a:buNone/>
            </a:pPr>
            <a:r>
              <a:rPr lang="ar-SA" sz="2200" u="sng" dirty="0">
                <a:latin typeface="Times New Roman" panose="02020603050405020304" pitchFamily="18" charset="0"/>
                <a:cs typeface="Times New Roman" panose="02020603050405020304" pitchFamily="18" charset="0"/>
              </a:rPr>
              <a:t>يمكن تلخيص دورة كالفن في ثلاثة أطوار:</a:t>
            </a:r>
          </a:p>
          <a:p>
            <a:pPr marL="0" indent="0" algn="r" rtl="1">
              <a:buFont typeface="Arial" pitchFamily="34" charset="0"/>
              <a:buNone/>
            </a:pPr>
            <a:r>
              <a:rPr lang="en-IQ" sz="2200" dirty="0">
                <a:latin typeface="Times New Roman" panose="02020603050405020304" pitchFamily="18" charset="0"/>
                <a:cs typeface="Times New Roman" panose="02020603050405020304" pitchFamily="18" charset="0"/>
              </a:rPr>
              <a:t>①</a:t>
            </a:r>
            <a:r>
              <a:rPr lang="ar-SA" sz="2200" dirty="0">
                <a:latin typeface="Times New Roman" panose="02020603050405020304" pitchFamily="18" charset="0"/>
                <a:cs typeface="Times New Roman" panose="02020603050405020304" pitchFamily="18" charset="0"/>
              </a:rPr>
              <a:t> </a:t>
            </a:r>
            <a:r>
              <a:rPr lang="ar-SA" sz="2200" u="sng" dirty="0">
                <a:latin typeface="Times New Roman" panose="02020603050405020304" pitchFamily="18" charset="0"/>
                <a:cs typeface="Times New Roman" panose="02020603050405020304" pitchFamily="18" charset="0"/>
              </a:rPr>
              <a:t>تثبيت الكاربون </a:t>
            </a:r>
            <a:r>
              <a:rPr lang="en-US" sz="2200" u="sng" dirty="0">
                <a:latin typeface="Times New Roman" panose="02020603050405020304" pitchFamily="18" charset="0"/>
                <a:cs typeface="Times New Roman" panose="02020603050405020304" pitchFamily="18" charset="0"/>
              </a:rPr>
              <a:t>carbon fixation</a:t>
            </a:r>
            <a:r>
              <a:rPr lang="ar-SA" sz="2200" dirty="0">
                <a:latin typeface="Times New Roman" panose="02020603050405020304" pitchFamily="18" charset="0"/>
                <a:cs typeface="Times New Roman" panose="02020603050405020304" pitchFamily="18" charset="0"/>
              </a:rPr>
              <a:t> … يتم فيها إتحاد جزيئة </a:t>
            </a:r>
            <a:r>
              <a:rPr lang="en-US" sz="2200" dirty="0">
                <a:latin typeface="Times New Roman" panose="02020603050405020304" pitchFamily="18" charset="0"/>
                <a:cs typeface="Times New Roman" panose="02020603050405020304" pitchFamily="18" charset="0"/>
              </a:rPr>
              <a:t>CO</a:t>
            </a:r>
            <a:r>
              <a:rPr lang="en-US" sz="2200" baseline="-25000" dirty="0">
                <a:latin typeface="Times New Roman" panose="02020603050405020304" pitchFamily="18" charset="0"/>
                <a:cs typeface="Times New Roman" panose="02020603050405020304" pitchFamily="18" charset="0"/>
              </a:rPr>
              <a:t>2</a:t>
            </a:r>
            <a:r>
              <a:rPr lang="ar-SA" sz="2200" baseline="-25000" dirty="0">
                <a:latin typeface="Times New Roman" panose="02020603050405020304" pitchFamily="18" charset="0"/>
                <a:cs typeface="Times New Roman" panose="02020603050405020304" pitchFamily="18" charset="0"/>
              </a:rPr>
              <a:t> </a:t>
            </a:r>
            <a:r>
              <a:rPr lang="ar-SA" sz="2200" dirty="0">
                <a:latin typeface="Times New Roman" panose="02020603050405020304" pitchFamily="18" charset="0"/>
                <a:cs typeface="Times New Roman" panose="02020603050405020304" pitchFamily="18" charset="0"/>
              </a:rPr>
              <a:t> واحدة مع سكر خماسي الكاربون </a:t>
            </a:r>
            <a:r>
              <a:rPr lang="en-US" sz="2200" dirty="0">
                <a:latin typeface="Times New Roman" panose="02020603050405020304" pitchFamily="18" charset="0"/>
                <a:cs typeface="Times New Roman" panose="02020603050405020304" pitchFamily="18" charset="0"/>
              </a:rPr>
              <a:t>5C</a:t>
            </a:r>
            <a:r>
              <a:rPr lang="ar-SA" sz="2200" dirty="0">
                <a:latin typeface="Times New Roman" panose="02020603050405020304" pitchFamily="18" charset="0"/>
                <a:cs typeface="Times New Roman" panose="02020603050405020304" pitchFamily="18" charset="0"/>
              </a:rPr>
              <a:t> يسمى </a:t>
            </a:r>
            <a:r>
              <a:rPr lang="en-US" sz="2200" dirty="0">
                <a:latin typeface="Times New Roman" panose="02020603050405020304" pitchFamily="18" charset="0"/>
                <a:cs typeface="Times New Roman" panose="02020603050405020304" pitchFamily="18" charset="0"/>
              </a:rPr>
              <a:t>Ribulose </a:t>
            </a:r>
            <a:r>
              <a:rPr lang="en-US" sz="2200">
                <a:latin typeface="Times New Roman" panose="02020603050405020304" pitchFamily="18" charset="0"/>
                <a:cs typeface="Times New Roman" panose="02020603050405020304" pitchFamily="18" charset="0"/>
              </a:rPr>
              <a:t>bisphosphate</a:t>
            </a:r>
            <a:r>
              <a:rPr lang="en-US" sz="2200" dirty="0">
                <a:latin typeface="Times New Roman" panose="02020603050405020304" pitchFamily="18" charset="0"/>
                <a:cs typeface="Times New Roman" panose="02020603050405020304" pitchFamily="18" charset="0"/>
              </a:rPr>
              <a:t> (RuBP)</a:t>
            </a:r>
            <a:r>
              <a:rPr lang="ar-SA" sz="2200" dirty="0">
                <a:latin typeface="Times New Roman" panose="02020603050405020304" pitchFamily="18" charset="0"/>
                <a:cs typeface="Times New Roman" panose="02020603050405020304" pitchFamily="18" charset="0"/>
              </a:rPr>
              <a:t> بواسطة انزيم يسمى </a:t>
            </a:r>
            <a:r>
              <a:rPr lang="en-US" sz="2200" b="1" dirty="0">
                <a:latin typeface="Times New Roman" panose="02020603050405020304" pitchFamily="18" charset="0"/>
                <a:cs typeface="Times New Roman" panose="02020603050405020304" pitchFamily="18" charset="0"/>
              </a:rPr>
              <a:t>Rubisco</a:t>
            </a:r>
            <a:r>
              <a:rPr lang="ar-SA" sz="2200" dirty="0">
                <a:latin typeface="Times New Roman" panose="02020603050405020304" pitchFamily="18" charset="0"/>
                <a:cs typeface="Times New Roman" panose="02020603050405020304" pitchFamily="18" charset="0"/>
              </a:rPr>
              <a:t> (انزيم الروبسكو يعتبرأهم بروتين في الكلوروبلاست) ليكون الناتج سكر </a:t>
            </a:r>
            <a:r>
              <a:rPr lang="en-US" sz="2200" dirty="0">
                <a:latin typeface="Times New Roman" panose="02020603050405020304" pitchFamily="18" charset="0"/>
                <a:cs typeface="Times New Roman" panose="02020603050405020304" pitchFamily="18" charset="0"/>
              </a:rPr>
              <a:t>6C</a:t>
            </a:r>
            <a:r>
              <a:rPr lang="ar-SA" sz="2200" dirty="0">
                <a:latin typeface="Times New Roman" panose="02020603050405020304" pitchFamily="18" charset="0"/>
                <a:cs typeface="Times New Roman" panose="02020603050405020304" pitchFamily="18" charset="0"/>
              </a:rPr>
              <a:t> ( الان هذا السكر غير ثابت سرعان ماينشطر ليعطي جزيئات من سكر </a:t>
            </a:r>
            <a:r>
              <a:rPr lang="en-US" sz="2200" dirty="0">
                <a:latin typeface="Times New Roman" panose="02020603050405020304" pitchFamily="18" charset="0"/>
                <a:cs typeface="Times New Roman" panose="02020603050405020304" pitchFamily="18" charset="0"/>
              </a:rPr>
              <a:t>3C</a:t>
            </a:r>
            <a:r>
              <a:rPr lang="ar-SA" sz="2200" dirty="0">
                <a:latin typeface="Times New Roman" panose="02020603050405020304" pitchFamily="18" charset="0"/>
                <a:cs typeface="Times New Roman" panose="02020603050405020304" pitchFamily="18" charset="0"/>
              </a:rPr>
              <a:t> وهو</a:t>
            </a:r>
            <a:endParaRPr lang="en-US" sz="2200" dirty="0">
              <a:latin typeface="Times New Roman" panose="02020603050405020304" pitchFamily="18" charset="0"/>
              <a:cs typeface="Times New Roman" panose="02020603050405020304" pitchFamily="18" charset="0"/>
            </a:endParaRPr>
          </a:p>
          <a:p>
            <a:pPr marL="0" indent="0" algn="r" rtl="1">
              <a:buFont typeface="Arial" pitchFamily="34" charset="0"/>
              <a:buNone/>
            </a:pPr>
            <a:r>
              <a:rPr lang="ar-SA" sz="2200"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rPr>
              <a:t>3 – phosphoglycerate</a:t>
            </a:r>
            <a:r>
              <a:rPr lang="ar-SA" sz="2200" b="1" dirty="0">
                <a:latin typeface="Times New Roman" panose="02020603050405020304" pitchFamily="18" charset="0"/>
                <a:cs typeface="Times New Roman" panose="02020603050405020304" pitchFamily="18" charset="0"/>
              </a:rPr>
              <a:t>.</a:t>
            </a:r>
            <a:endParaRPr lang="ar-SA" sz="2200" dirty="0">
              <a:latin typeface="Times New Roman" panose="02020603050405020304" pitchFamily="18" charset="0"/>
              <a:cs typeface="Times New Roman" panose="02020603050405020304" pitchFamily="18" charset="0"/>
            </a:endParaRPr>
          </a:p>
          <a:p>
            <a:pPr marL="0" indent="0" algn="r" rtl="1">
              <a:buFont typeface="Arial" pitchFamily="34" charset="0"/>
              <a:buNone/>
            </a:pPr>
            <a:r>
              <a:rPr lang="en-IQ" sz="2200" b="1" dirty="0">
                <a:latin typeface="Times New Roman" panose="02020603050405020304" pitchFamily="18" charset="0"/>
                <a:cs typeface="Times New Roman" panose="02020603050405020304" pitchFamily="18" charset="0"/>
              </a:rPr>
              <a:t>②</a:t>
            </a:r>
            <a:r>
              <a:rPr lang="ar-SA" sz="2200" b="1" dirty="0">
                <a:latin typeface="Times New Roman" panose="02020603050405020304" pitchFamily="18" charset="0"/>
                <a:cs typeface="Times New Roman" panose="02020603050405020304" pitchFamily="18" charset="0"/>
              </a:rPr>
              <a:t> </a:t>
            </a:r>
            <a:r>
              <a:rPr lang="ar-SA" sz="2200" u="sng" dirty="0">
                <a:latin typeface="Times New Roman" panose="02020603050405020304" pitchFamily="18" charset="0"/>
                <a:cs typeface="Times New Roman" panose="02020603050405020304" pitchFamily="18" charset="0"/>
              </a:rPr>
              <a:t>الإختزال </a:t>
            </a:r>
            <a:r>
              <a:rPr lang="en-US" sz="2200" u="sng" dirty="0">
                <a:latin typeface="Times New Roman" panose="02020603050405020304" pitchFamily="18" charset="0"/>
                <a:cs typeface="Times New Roman" panose="02020603050405020304" pitchFamily="18" charset="0"/>
              </a:rPr>
              <a:t>Reduction </a:t>
            </a:r>
            <a:r>
              <a:rPr lang="ar-SA" sz="2200" dirty="0">
                <a:latin typeface="Times New Roman" panose="02020603050405020304" pitchFamily="18" charset="0"/>
                <a:cs typeface="Times New Roman" panose="02020603050405020304" pitchFamily="18" charset="0"/>
              </a:rPr>
              <a:t>… هنا تضاف مجموعة فوسفات </a:t>
            </a:r>
            <a:r>
              <a:rPr lang="en-US" sz="2200" dirty="0">
                <a:latin typeface="Times New Roman" panose="02020603050405020304" pitchFamily="18" charset="0"/>
                <a:cs typeface="Times New Roman" panose="02020603050405020304" pitchFamily="18" charset="0"/>
              </a:rPr>
              <a:t>P </a:t>
            </a:r>
            <a:r>
              <a:rPr lang="ar-SA" sz="2200" dirty="0">
                <a:latin typeface="Times New Roman" panose="02020603050405020304" pitchFamily="18" charset="0"/>
                <a:cs typeface="Times New Roman" panose="02020603050405020304" pitchFamily="18" charset="0"/>
              </a:rPr>
              <a:t> (من جزيئة </a:t>
            </a:r>
            <a:r>
              <a:rPr lang="en-US" sz="2200" dirty="0">
                <a:latin typeface="Times New Roman" panose="02020603050405020304" pitchFamily="18" charset="0"/>
                <a:cs typeface="Times New Roman" panose="02020603050405020304" pitchFamily="18" charset="0"/>
              </a:rPr>
              <a:t>ATP</a:t>
            </a:r>
            <a:r>
              <a:rPr lang="ar-SA" sz="2200" dirty="0">
                <a:latin typeface="Times New Roman" panose="02020603050405020304" pitchFamily="18" charset="0"/>
                <a:cs typeface="Times New Roman" panose="02020603050405020304" pitchFamily="18" charset="0"/>
              </a:rPr>
              <a:t>)</a:t>
            </a:r>
          </a:p>
          <a:p>
            <a:pPr marL="0" indent="0" rtl="1">
              <a:buFont typeface="Arial" pitchFamily="34" charset="0"/>
              <a:buNone/>
            </a:pPr>
            <a:r>
              <a:rPr lang="en-US" sz="2200" b="1" dirty="0">
                <a:latin typeface="Times New Roman" panose="02020603050405020304" pitchFamily="18" charset="0"/>
                <a:cs typeface="Times New Roman" panose="02020603050405020304" pitchFamily="18" charset="0"/>
              </a:rPr>
              <a:t>3- phosphoglycerate →1,3 phosphoglycerate</a:t>
            </a:r>
          </a:p>
          <a:p>
            <a:pPr marL="0" indent="0" rtl="1">
              <a:buFont typeface="Arial" pitchFamily="34" charset="0"/>
              <a:buNone/>
            </a:pPr>
            <a:endParaRPr lang="en-US" sz="2200" b="1" dirty="0">
              <a:latin typeface="Times New Roman" panose="02020603050405020304" pitchFamily="18" charset="0"/>
              <a:cs typeface="Times New Roman" panose="02020603050405020304" pitchFamily="18" charset="0"/>
            </a:endParaRPr>
          </a:p>
          <a:p>
            <a:pPr marL="0" indent="0" rtl="1">
              <a:buFont typeface="Arial" pitchFamily="34" charset="0"/>
              <a:buNone/>
            </a:pPr>
            <a:endParaRPr lang="en-US" sz="2200" b="1" dirty="0">
              <a:latin typeface="Times New Roman" panose="02020603050405020304" pitchFamily="18" charset="0"/>
              <a:cs typeface="Times New Roman" panose="02020603050405020304" pitchFamily="18" charset="0"/>
            </a:endParaRPr>
          </a:p>
          <a:p>
            <a:pPr marL="0" indent="0" rtl="1">
              <a:buFont typeface="Arial" pitchFamily="34" charset="0"/>
              <a:buNone/>
            </a:pPr>
            <a:endParaRPr lang="en-US" sz="2200" b="1" dirty="0">
              <a:latin typeface="Times New Roman" panose="02020603050405020304" pitchFamily="18" charset="0"/>
              <a:cs typeface="Times New Roman" panose="02020603050405020304" pitchFamily="18" charset="0"/>
            </a:endParaRPr>
          </a:p>
          <a:p>
            <a:pPr marL="0" indent="0" algn="ctr" rtl="1">
              <a:buFont typeface="Arial" pitchFamily="34" charset="0"/>
              <a:buNone/>
            </a:pPr>
            <a:r>
              <a:rPr lang="en-US" sz="22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G3P</a:t>
            </a:r>
            <a:endParaRPr lang="en-IQ" sz="2800" b="1" dirty="0">
              <a:latin typeface="Times New Roman" panose="02020603050405020304" pitchFamily="18" charset="0"/>
              <a:cs typeface="Times New Roman" panose="02020603050405020304" pitchFamily="18" charset="0"/>
            </a:endParaRPr>
          </a:p>
        </p:txBody>
      </p:sp>
      <p:sp>
        <p:nvSpPr>
          <p:cNvPr id="2" name="Callout: Right Arrow 1">
            <a:extLst>
              <a:ext uri="{FF2B5EF4-FFF2-40B4-BE49-F238E27FC236}">
                <a16:creationId xmlns:a16="http://schemas.microsoft.com/office/drawing/2014/main" id="{B08297C5-C523-3038-7221-A04DE019017B}"/>
              </a:ext>
            </a:extLst>
          </p:cNvPr>
          <p:cNvSpPr/>
          <p:nvPr/>
        </p:nvSpPr>
        <p:spPr>
          <a:xfrm rot="5400000">
            <a:off x="5855530" y="3346765"/>
            <a:ext cx="1686395" cy="138450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rtl="1"/>
            <a:r>
              <a:rPr lang="ar-SA" sz="1500" dirty="0">
                <a:solidFill>
                  <a:schemeClr val="tx1"/>
                </a:solidFill>
                <a:latin typeface="Times New Roman" panose="02020603050405020304" pitchFamily="18" charset="0"/>
                <a:cs typeface="Times New Roman" panose="02020603050405020304" pitchFamily="18" charset="0"/>
              </a:rPr>
              <a:t>هنا يتم اختزال هذا المركب بواسطة جزيئة </a:t>
            </a:r>
            <a:r>
              <a:rPr lang="en-US" sz="1500" dirty="0">
                <a:solidFill>
                  <a:schemeClr val="tx1"/>
                </a:solidFill>
                <a:latin typeface="Times New Roman" panose="02020603050405020304" pitchFamily="18" charset="0"/>
                <a:cs typeface="Times New Roman" panose="02020603050405020304" pitchFamily="18" charset="0"/>
              </a:rPr>
              <a:t>NADP-H </a:t>
            </a:r>
            <a:endParaRPr lang="en-IQ" sz="15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052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15857E-DABD-D27B-2C47-A9CB97D16287}"/>
              </a:ext>
            </a:extLst>
          </p:cNvPr>
          <p:cNvSpPr txBox="1">
            <a:spLocks/>
          </p:cNvSpPr>
          <p:nvPr/>
        </p:nvSpPr>
        <p:spPr>
          <a:xfrm>
            <a:off x="457200" y="869430"/>
            <a:ext cx="8229600" cy="4772702"/>
          </a:xfrm>
          <a:prstGeom prst="rect">
            <a:avLst/>
          </a:prstGeom>
          <a:solidFill>
            <a:schemeClr val="accent6">
              <a:lumMod val="20000"/>
              <a:lumOff val="80000"/>
            </a:schemeClr>
          </a:solidFill>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rtl="1">
              <a:buFont typeface="Arial" pitchFamily="34" charset="0"/>
              <a:buNone/>
            </a:pPr>
            <a:r>
              <a:rPr lang="en-IQ" sz="2400" dirty="0">
                <a:latin typeface="Times New Roman" panose="02020603050405020304" pitchFamily="18" charset="0"/>
                <a:cs typeface="Times New Roman" panose="02020603050405020304" pitchFamily="18" charset="0"/>
              </a:rPr>
              <a:t>☀</a:t>
            </a:r>
            <a:r>
              <a:rPr lang="ar-SA" sz="2200" b="1" dirty="0">
                <a:latin typeface="Times New Roman" panose="02020603050405020304" pitchFamily="18" charset="0"/>
                <a:cs typeface="Times New Roman" panose="02020603050405020304" pitchFamily="18" charset="0"/>
              </a:rPr>
              <a:t> في هذا الطور من المهم معرفة مايلي…</a:t>
            </a:r>
          </a:p>
          <a:p>
            <a:pPr marL="0" indent="0" algn="r" rtl="1">
              <a:buFont typeface="Arial" pitchFamily="34" charset="0"/>
              <a:buNone/>
            </a:pPr>
            <a:r>
              <a:rPr lang="en-IQ" sz="2200" dirty="0">
                <a:latin typeface="Times New Roman" panose="02020603050405020304" pitchFamily="18" charset="0"/>
                <a:cs typeface="Times New Roman" panose="02020603050405020304" pitchFamily="18" charset="0"/>
              </a:rPr>
              <a:t>⦿</a:t>
            </a:r>
            <a:r>
              <a:rPr lang="ar-SA" sz="2200" dirty="0">
                <a:latin typeface="Times New Roman" panose="02020603050405020304" pitchFamily="18" charset="0"/>
                <a:cs typeface="Times New Roman" panose="02020603050405020304" pitchFamily="18" charset="0"/>
              </a:rPr>
              <a:t> من كل </a:t>
            </a:r>
            <a:r>
              <a:rPr lang="en-US" sz="2200" dirty="0">
                <a:latin typeface="Times New Roman" panose="02020603050405020304" pitchFamily="18" charset="0"/>
                <a:cs typeface="Times New Roman" panose="02020603050405020304" pitchFamily="18" charset="0"/>
              </a:rPr>
              <a:t>6</a:t>
            </a:r>
            <a:r>
              <a:rPr lang="ar-SA" sz="2200" dirty="0">
                <a:latin typeface="Times New Roman" panose="02020603050405020304" pitchFamily="18" charset="0"/>
                <a:cs typeface="Times New Roman" panose="02020603050405020304" pitchFamily="18" charset="0"/>
              </a:rPr>
              <a:t> جزيئات من </a:t>
            </a:r>
            <a:r>
              <a:rPr lang="en-US" sz="2200" dirty="0">
                <a:latin typeface="Times New Roman" panose="02020603050405020304" pitchFamily="18" charset="0"/>
                <a:cs typeface="Times New Roman" panose="02020603050405020304" pitchFamily="18" charset="0"/>
              </a:rPr>
              <a:t>G3P</a:t>
            </a:r>
            <a:r>
              <a:rPr lang="ar-SA" sz="2200" dirty="0">
                <a:latin typeface="Times New Roman" panose="02020603050405020304" pitchFamily="18" charset="0"/>
                <a:cs typeface="Times New Roman" panose="02020603050405020304" pitchFamily="18" charset="0"/>
              </a:rPr>
              <a:t> تنتج من دورة كالفن، يتم إعادة تدوير </a:t>
            </a:r>
            <a:r>
              <a:rPr lang="en-US" sz="2200" dirty="0">
                <a:latin typeface="Times New Roman" panose="02020603050405020304" pitchFamily="18" charset="0"/>
                <a:cs typeface="Times New Roman" panose="02020603050405020304" pitchFamily="18" charset="0"/>
              </a:rPr>
              <a:t>5</a:t>
            </a:r>
            <a:r>
              <a:rPr lang="ar-SA" sz="2200" dirty="0">
                <a:latin typeface="Times New Roman" panose="02020603050405020304" pitchFamily="18" charset="0"/>
                <a:cs typeface="Times New Roman" panose="02020603050405020304" pitchFamily="18" charset="0"/>
              </a:rPr>
              <a:t> منها لإعادة تكوين جزيئات جديدة من </a:t>
            </a:r>
            <a:r>
              <a:rPr lang="en-US" sz="2200" dirty="0">
                <a:latin typeface="Times New Roman" panose="02020603050405020304" pitchFamily="18" charset="0"/>
                <a:cs typeface="Times New Roman" panose="02020603050405020304" pitchFamily="18" charset="0"/>
              </a:rPr>
              <a:t>RuBP</a:t>
            </a:r>
            <a:r>
              <a:rPr lang="ar-SA" sz="2200" dirty="0">
                <a:latin typeface="Times New Roman" panose="02020603050405020304" pitchFamily="18" charset="0"/>
                <a:cs typeface="Times New Roman" panose="02020603050405020304" pitchFamily="18" charset="0"/>
              </a:rPr>
              <a:t>، وفقط تغادر جزيئة واحدة دورة كالفن لتخزينها واستفادة النبات منها.</a:t>
            </a:r>
          </a:p>
          <a:p>
            <a:pPr marL="0" indent="0" algn="r" rtl="1">
              <a:buFont typeface="Arial" pitchFamily="34" charset="0"/>
              <a:buNone/>
            </a:pPr>
            <a:r>
              <a:rPr lang="en-IQ" sz="2200" dirty="0">
                <a:latin typeface="Times New Roman" panose="02020603050405020304" pitchFamily="18" charset="0"/>
                <a:cs typeface="Times New Roman" panose="02020603050405020304" pitchFamily="18" charset="0"/>
              </a:rPr>
              <a:t>⦿</a:t>
            </a:r>
            <a:r>
              <a:rPr lang="ar-SA" sz="2200" dirty="0">
                <a:latin typeface="Times New Roman" panose="02020603050405020304" pitchFamily="18" charset="0"/>
                <a:cs typeface="Times New Roman" panose="02020603050405020304" pitchFamily="18" charset="0"/>
              </a:rPr>
              <a:t> لتكوين جزيئة جلوكوز (</a:t>
            </a:r>
            <a:r>
              <a:rPr lang="en-US" sz="2200" dirty="0">
                <a:latin typeface="Times New Roman" panose="02020603050405020304" pitchFamily="18" charset="0"/>
                <a:cs typeface="Times New Roman" panose="02020603050405020304" pitchFamily="18" charset="0"/>
              </a:rPr>
              <a:t>6C</a:t>
            </a:r>
            <a:r>
              <a:rPr lang="ar-SA" sz="2200" dirty="0">
                <a:latin typeface="Times New Roman" panose="02020603050405020304" pitchFamily="18" charset="0"/>
                <a:cs typeface="Times New Roman" panose="02020603050405020304" pitchFamily="18" charset="0"/>
              </a:rPr>
              <a:t>) واحدة يستلزم ذلك </a:t>
            </a:r>
            <a:r>
              <a:rPr lang="en-US" sz="2200" dirty="0">
                <a:latin typeface="Times New Roman" panose="02020603050405020304" pitchFamily="18" charset="0"/>
                <a:cs typeface="Times New Roman" panose="02020603050405020304" pitchFamily="18" charset="0"/>
              </a:rPr>
              <a:t>2G3P (3C)</a:t>
            </a:r>
            <a:r>
              <a:rPr lang="ar-SA" sz="2200" dirty="0">
                <a:latin typeface="Times New Roman" panose="02020603050405020304" pitchFamily="18" charset="0"/>
                <a:cs typeface="Times New Roman" panose="02020603050405020304" pitchFamily="18" charset="0"/>
              </a:rPr>
              <a:t>.</a:t>
            </a:r>
          </a:p>
          <a:p>
            <a:pPr marL="0" indent="0" algn="r" rtl="1">
              <a:buFont typeface="Arial" pitchFamily="34" charset="0"/>
              <a:buNone/>
            </a:pPr>
            <a:r>
              <a:rPr lang="en-US" sz="2200" dirty="0">
                <a:latin typeface="Times New Roman" panose="02020603050405020304" pitchFamily="18" charset="0"/>
                <a:cs typeface="Times New Roman" panose="02020603050405020304" pitchFamily="18" charset="0"/>
              </a:rPr>
              <a:t>ATP </a:t>
            </a:r>
            <a:r>
              <a:rPr lang="en-IQ" sz="2200" dirty="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 </a:t>
            </a:r>
            <a:r>
              <a:rPr lang="ar-SA" sz="2200" dirty="0">
                <a:latin typeface="Times New Roman" panose="02020603050405020304" pitchFamily="18" charset="0"/>
                <a:cs typeface="Times New Roman" panose="02020603050405020304" pitchFamily="18" charset="0"/>
              </a:rPr>
              <a:t> و </a:t>
            </a:r>
            <a:r>
              <a:rPr lang="en-US" sz="2200" dirty="0">
                <a:latin typeface="Times New Roman" panose="02020603050405020304" pitchFamily="18" charset="0"/>
                <a:cs typeface="Times New Roman" panose="02020603050405020304" pitchFamily="18" charset="0"/>
              </a:rPr>
              <a:t>NADP+</a:t>
            </a:r>
            <a:r>
              <a:rPr lang="ar-SA" sz="2200" dirty="0">
                <a:latin typeface="Times New Roman" panose="02020603050405020304" pitchFamily="18" charset="0"/>
                <a:cs typeface="Times New Roman" panose="02020603050405020304" pitchFamily="18" charset="0"/>
              </a:rPr>
              <a:t> التي تنتج في دورة كالفن ترجع الى مرة أخرى الى الأنظمة الضوئية "لإعادة الشحن بالطاقة ".</a:t>
            </a:r>
          </a:p>
          <a:p>
            <a:pPr marL="0" indent="0" algn="r" rtl="1">
              <a:buFont typeface="Arial" pitchFamily="34" charset="0"/>
              <a:buNone/>
            </a:pPr>
            <a:endParaRPr lang="ar-SA" sz="2200" dirty="0">
              <a:latin typeface="Times New Roman" panose="02020603050405020304" pitchFamily="18" charset="0"/>
              <a:cs typeface="Times New Roman" panose="02020603050405020304" pitchFamily="18" charset="0"/>
            </a:endParaRPr>
          </a:p>
          <a:p>
            <a:pPr marL="0" indent="0" algn="r" rtl="1">
              <a:buFont typeface="Arial" pitchFamily="34" charset="0"/>
              <a:buNone/>
            </a:pPr>
            <a:r>
              <a:rPr lang="en-IQ" sz="2200" dirty="0">
                <a:latin typeface="Times New Roman" panose="02020603050405020304" pitchFamily="18" charset="0"/>
                <a:cs typeface="Times New Roman" panose="02020603050405020304" pitchFamily="18" charset="0"/>
              </a:rPr>
              <a:t>③</a:t>
            </a:r>
            <a:r>
              <a:rPr lang="ar-SA" sz="2200" dirty="0">
                <a:latin typeface="Times New Roman" panose="02020603050405020304" pitchFamily="18" charset="0"/>
                <a:cs typeface="Times New Roman" panose="02020603050405020304" pitchFamily="18" charset="0"/>
              </a:rPr>
              <a:t> </a:t>
            </a:r>
            <a:r>
              <a:rPr lang="ar-SA" sz="2200" u="sng" dirty="0">
                <a:latin typeface="Times New Roman" panose="02020603050405020304" pitchFamily="18" charset="0"/>
                <a:cs typeface="Times New Roman" panose="02020603050405020304" pitchFamily="18" charset="0"/>
              </a:rPr>
              <a:t>إعادة تكوين </a:t>
            </a:r>
            <a:r>
              <a:rPr lang="en-US" sz="2200" u="sng" dirty="0">
                <a:latin typeface="Times New Roman" panose="02020603050405020304" pitchFamily="18" charset="0"/>
                <a:cs typeface="Times New Roman" panose="02020603050405020304" pitchFamily="18" charset="0"/>
              </a:rPr>
              <a:t>RuBP</a:t>
            </a:r>
            <a:r>
              <a:rPr lang="ar-SA" sz="2200" u="sng" dirty="0">
                <a:latin typeface="Times New Roman" panose="02020603050405020304" pitchFamily="18" charset="0"/>
                <a:cs typeface="Times New Roman" panose="02020603050405020304" pitchFamily="18" charset="0"/>
              </a:rPr>
              <a:t> </a:t>
            </a:r>
            <a:r>
              <a:rPr lang="ar-SA" sz="2200" dirty="0">
                <a:latin typeface="Times New Roman" panose="02020603050405020304" pitchFamily="18" charset="0"/>
                <a:cs typeface="Times New Roman" panose="02020603050405020304" pitchFamily="18" charset="0"/>
              </a:rPr>
              <a:t>… ال</a:t>
            </a:r>
            <a:r>
              <a:rPr lang="en-US" sz="2200" dirty="0">
                <a:latin typeface="Times New Roman" panose="02020603050405020304" pitchFamily="18" charset="0"/>
                <a:cs typeface="Times New Roman" panose="02020603050405020304" pitchFamily="18" charset="0"/>
              </a:rPr>
              <a:t>5G3P</a:t>
            </a:r>
            <a:r>
              <a:rPr lang="ar-SA" sz="2200" dirty="0">
                <a:latin typeface="Times New Roman" panose="02020603050405020304" pitchFamily="18" charset="0"/>
                <a:cs typeface="Times New Roman" panose="02020603050405020304" pitchFamily="18" charset="0"/>
              </a:rPr>
              <a:t> التي نتجت في طور الاختزال تمر عبر سلسلة من التفاعلات الانزيمية لإنتاج </a:t>
            </a:r>
            <a:r>
              <a:rPr lang="en-US" sz="2200" dirty="0">
                <a:latin typeface="Times New Roman" panose="02020603050405020304" pitchFamily="18" charset="0"/>
                <a:cs typeface="Times New Roman" panose="02020603050405020304" pitchFamily="18" charset="0"/>
              </a:rPr>
              <a:t>3</a:t>
            </a:r>
            <a:r>
              <a:rPr lang="ar-SA" sz="2200" dirty="0">
                <a:latin typeface="Times New Roman" panose="02020603050405020304" pitchFamily="18" charset="0"/>
                <a:cs typeface="Times New Roman" panose="02020603050405020304" pitchFamily="18" charset="0"/>
              </a:rPr>
              <a:t>جزيئات من </a:t>
            </a:r>
            <a:r>
              <a:rPr lang="en-US" sz="2200" dirty="0">
                <a:latin typeface="Times New Roman" panose="02020603050405020304" pitchFamily="18" charset="0"/>
                <a:cs typeface="Times New Roman" panose="02020603050405020304" pitchFamily="18" charset="0"/>
              </a:rPr>
              <a:t>RuBP</a:t>
            </a:r>
            <a:r>
              <a:rPr lang="ar-SA" sz="2200" dirty="0">
                <a:latin typeface="Times New Roman" panose="02020603050405020304" pitchFamily="18" charset="0"/>
                <a:cs typeface="Times New Roman" panose="02020603050405020304" pitchFamily="18" charset="0"/>
              </a:rPr>
              <a:t>، وهذا يكلف الخلية </a:t>
            </a:r>
            <a:r>
              <a:rPr lang="en-US" sz="2200" dirty="0">
                <a:latin typeface="Times New Roman" panose="02020603050405020304" pitchFamily="18" charset="0"/>
                <a:cs typeface="Times New Roman" panose="02020603050405020304" pitchFamily="18" charset="0"/>
              </a:rPr>
              <a:t>3</a:t>
            </a:r>
            <a:r>
              <a:rPr lang="ar-SA" sz="2200" dirty="0">
                <a:latin typeface="Times New Roman" panose="02020603050405020304" pitchFamily="18" charset="0"/>
                <a:cs typeface="Times New Roman" panose="02020603050405020304" pitchFamily="18" charset="0"/>
              </a:rPr>
              <a:t> جزيئات من </a:t>
            </a:r>
            <a:r>
              <a:rPr lang="en-US" sz="2200" dirty="0">
                <a:latin typeface="Times New Roman" panose="02020603050405020304" pitchFamily="18" charset="0"/>
                <a:cs typeface="Times New Roman" panose="02020603050405020304" pitchFamily="18" charset="0"/>
              </a:rPr>
              <a:t>ATP </a:t>
            </a:r>
            <a:r>
              <a:rPr lang="ar-SA" sz="2200" dirty="0">
                <a:latin typeface="Times New Roman" panose="02020603050405020304" pitchFamily="18" charset="0"/>
                <a:cs typeface="Times New Roman" panose="02020603050405020304" pitchFamily="18" charset="0"/>
              </a:rPr>
              <a:t>أو أكثر. </a:t>
            </a:r>
            <a:endParaRPr lang="en-IQ"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4273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8A310B54-96AB-B0A7-A671-6E281FFA87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355"/>
          <a:stretch>
            <a:fillRect/>
          </a:stretch>
        </p:blipFill>
        <p:spPr bwMode="auto">
          <a:xfrm>
            <a:off x="853607" y="365125"/>
            <a:ext cx="7703279"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697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صورة 2">
            <a:extLst>
              <a:ext uri="{FF2B5EF4-FFF2-40B4-BE49-F238E27FC236}">
                <a16:creationId xmlns:a16="http://schemas.microsoft.com/office/drawing/2014/main" id="{6ADECAE9-779B-8E48-841C-36E574C02FBC}"/>
              </a:ext>
            </a:extLst>
          </p:cNvPr>
          <p:cNvPicPr>
            <a:picLocks noChangeAspect="1"/>
          </p:cNvPicPr>
          <p:nvPr/>
        </p:nvPicPr>
        <p:blipFill rotWithShape="1">
          <a:blip r:embed="rId2"/>
          <a:srcRect l="31955" t="18112" b="3737"/>
          <a:stretch/>
        </p:blipFill>
        <p:spPr>
          <a:xfrm>
            <a:off x="482600" y="1718695"/>
            <a:ext cx="3971037" cy="3420607"/>
          </a:xfrm>
          <a:prstGeom prst="rect">
            <a:avLst/>
          </a:prstGeom>
        </p:spPr>
      </p:pic>
      <p:cxnSp>
        <p:nvCxnSpPr>
          <p:cNvPr id="13" name="Straight Connector 12">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36B20012-2379-E541-A2E8-DC0733771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362" y="1022311"/>
            <a:ext cx="3971037" cy="4813378"/>
          </a:xfrm>
          <a:prstGeom prst="rect">
            <a:avLst/>
          </a:prstGeom>
        </p:spPr>
      </p:pic>
    </p:spTree>
    <p:extLst>
      <p:ext uri="{BB962C8B-B14F-4D97-AF65-F5344CB8AC3E}">
        <p14:creationId xmlns:p14="http://schemas.microsoft.com/office/powerpoint/2010/main" val="2996721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9D2F4C-35F5-7E75-F199-587EB8901CA5}"/>
              </a:ext>
            </a:extLst>
          </p:cNvPr>
          <p:cNvSpPr txBox="1"/>
          <p:nvPr/>
        </p:nvSpPr>
        <p:spPr>
          <a:xfrm>
            <a:off x="413270" y="766789"/>
            <a:ext cx="8317459" cy="4799840"/>
          </a:xfrm>
          <a:prstGeom prst="rect">
            <a:avLst/>
          </a:prstGeom>
          <a:solidFill>
            <a:schemeClr val="accent6">
              <a:lumMod val="20000"/>
              <a:lumOff val="80000"/>
            </a:schemeClr>
          </a:solidFill>
        </p:spPr>
        <p:txBody>
          <a:bodyPr wrap="square" rtlCol="0">
            <a:spAutoFit/>
          </a:bodyPr>
          <a:lstStyle/>
          <a:p>
            <a:pPr algn="r" rtl="1">
              <a:lnSpc>
                <a:spcPct val="200000"/>
              </a:lnSpc>
            </a:pPr>
            <a:r>
              <a:rPr lang="ar-SA" sz="2000" dirty="0">
                <a:cs typeface="+mj-cs"/>
              </a:rPr>
              <a:t>☀ويجب ان تعرف ان النباتات التي تنتج المركب </a:t>
            </a:r>
            <a:r>
              <a:rPr lang="en-US" sz="2000" dirty="0">
                <a:cs typeface="+mj-cs"/>
              </a:rPr>
              <a:t>3C</a:t>
            </a:r>
            <a:r>
              <a:rPr lang="ar-SA" sz="2000" dirty="0">
                <a:cs typeface="+mj-cs"/>
              </a:rPr>
              <a:t> (أي </a:t>
            </a:r>
            <a:r>
              <a:rPr lang="en-US" sz="2000" dirty="0">
                <a:cs typeface="+mj-cs"/>
              </a:rPr>
              <a:t>G3P</a:t>
            </a:r>
            <a:r>
              <a:rPr lang="ar-SA" sz="2000" dirty="0">
                <a:cs typeface="+mj-cs"/>
              </a:rPr>
              <a:t>) في دورة كالفن تسمى </a:t>
            </a:r>
            <a:r>
              <a:rPr lang="en-US" sz="2000" b="1" dirty="0">
                <a:cs typeface="+mj-cs"/>
              </a:rPr>
              <a:t>C3-plants</a:t>
            </a:r>
            <a:r>
              <a:rPr lang="ar-SA" sz="2000" dirty="0">
                <a:cs typeface="+mj-cs"/>
              </a:rPr>
              <a:t>.</a:t>
            </a:r>
          </a:p>
          <a:p>
            <a:pPr algn="r" rtl="1">
              <a:lnSpc>
                <a:spcPct val="200000"/>
              </a:lnSpc>
            </a:pPr>
            <a:r>
              <a:rPr lang="ar-SA" sz="2000" dirty="0">
                <a:cs typeface="+mj-cs"/>
              </a:rPr>
              <a:t>  </a:t>
            </a:r>
            <a:r>
              <a:rPr lang="ar-SA" sz="2600" dirty="0">
                <a:cs typeface="+mj-cs"/>
              </a:rPr>
              <a:t>☜</a:t>
            </a:r>
            <a:r>
              <a:rPr lang="ar-SA" sz="2000" dirty="0">
                <a:cs typeface="+mj-cs"/>
              </a:rPr>
              <a:t>لكن هنالك نباتات أخرى تمتلك آليات بديلة لتثبت الكاربون وهذه النباتات تطورت في الأجواء الحارة الجافة </a:t>
            </a:r>
            <a:r>
              <a:rPr lang="en-US" sz="2000" dirty="0">
                <a:cs typeface="+mj-cs"/>
              </a:rPr>
              <a:t>hot and arid climates </a:t>
            </a:r>
            <a:r>
              <a:rPr lang="ar-SA" sz="2000" dirty="0">
                <a:cs typeface="+mj-cs"/>
              </a:rPr>
              <a:t>. حيث تضطر الى غلق ثغورها نهارا، وبالتالي فأن مستويات غاز   </a:t>
            </a:r>
            <a:r>
              <a:rPr lang="en-US" sz="2000" dirty="0">
                <a:cs typeface="+mj-cs"/>
              </a:rPr>
              <a:t>O2</a:t>
            </a:r>
            <a:r>
              <a:rPr lang="ar-SA" sz="2000" dirty="0">
                <a:cs typeface="+mj-cs"/>
              </a:rPr>
              <a:t> سوف ترتفع خلال النهار من خلال تفاعلات الضوء.</a:t>
            </a:r>
          </a:p>
          <a:p>
            <a:pPr algn="r" rtl="1">
              <a:lnSpc>
                <a:spcPct val="200000"/>
              </a:lnSpc>
            </a:pPr>
            <a:r>
              <a:rPr lang="ar-SA" sz="3000" dirty="0">
                <a:cs typeface="+mj-cs"/>
              </a:rPr>
              <a:t>☜</a:t>
            </a:r>
            <a:r>
              <a:rPr lang="ar-SA" sz="2000" dirty="0">
                <a:cs typeface="+mj-cs"/>
              </a:rPr>
              <a:t> وإذا ماعرفنا أن أنزيم </a:t>
            </a:r>
            <a:r>
              <a:rPr lang="en-US" sz="2000" dirty="0">
                <a:cs typeface="+mj-cs"/>
              </a:rPr>
              <a:t>rubisco </a:t>
            </a:r>
            <a:r>
              <a:rPr lang="ar-SA" sz="2000" dirty="0">
                <a:cs typeface="+mj-cs"/>
              </a:rPr>
              <a:t> يمتلك ألفة طبيعية نحو غاز </a:t>
            </a:r>
            <a:r>
              <a:rPr lang="en-US" sz="2000" dirty="0">
                <a:cs typeface="+mj-cs"/>
              </a:rPr>
              <a:t>CO2</a:t>
            </a:r>
            <a:r>
              <a:rPr lang="ar-SA" sz="2000" dirty="0">
                <a:cs typeface="+mj-cs"/>
              </a:rPr>
              <a:t>.</a:t>
            </a:r>
          </a:p>
          <a:p>
            <a:pPr algn="r" rtl="1">
              <a:lnSpc>
                <a:spcPct val="200000"/>
              </a:lnSpc>
            </a:pPr>
            <a:r>
              <a:rPr lang="ar-SA" sz="2000" u="sng" dirty="0">
                <a:cs typeface="+mj-cs"/>
              </a:rPr>
              <a:t>😏لكن في حال زيادة نسبة </a:t>
            </a:r>
            <a:r>
              <a:rPr lang="en-US" sz="2000" u="sng" dirty="0">
                <a:cs typeface="+mj-cs"/>
              </a:rPr>
              <a:t>O2/ CO2</a:t>
            </a:r>
            <a:r>
              <a:rPr lang="ar-SA" sz="2000" u="sng" dirty="0">
                <a:cs typeface="+mj-cs"/>
              </a:rPr>
              <a:t> سوف يحل </a:t>
            </a:r>
            <a:r>
              <a:rPr lang="en-US" sz="2000" u="sng" dirty="0">
                <a:cs typeface="+mj-cs"/>
              </a:rPr>
              <a:t>O2 </a:t>
            </a:r>
            <a:r>
              <a:rPr lang="ar-SA" sz="2000" u="sng" dirty="0">
                <a:cs typeface="+mj-cs"/>
              </a:rPr>
              <a:t> محل </a:t>
            </a:r>
            <a:r>
              <a:rPr lang="en-US" sz="2000" u="sng" dirty="0">
                <a:cs typeface="+mj-cs"/>
              </a:rPr>
              <a:t>CO2 </a:t>
            </a:r>
            <a:r>
              <a:rPr lang="ar-SA" sz="2000" u="sng" dirty="0">
                <a:cs typeface="+mj-cs"/>
              </a:rPr>
              <a:t> في الارتباط بهذا الانزيم!</a:t>
            </a:r>
          </a:p>
          <a:p>
            <a:pPr algn="r" rtl="1">
              <a:lnSpc>
                <a:spcPct val="200000"/>
              </a:lnSpc>
            </a:pPr>
            <a:endParaRPr lang="ar-SA" sz="2000" u="sng" dirty="0">
              <a:cs typeface="+mj-cs"/>
            </a:endParaRPr>
          </a:p>
        </p:txBody>
      </p:sp>
    </p:spTree>
    <p:extLst>
      <p:ext uri="{BB962C8B-B14F-4D97-AF65-F5344CB8AC3E}">
        <p14:creationId xmlns:p14="http://schemas.microsoft.com/office/powerpoint/2010/main" val="2982031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Explosion: 14 Points 2">
            <a:extLst>
              <a:ext uri="{FF2B5EF4-FFF2-40B4-BE49-F238E27FC236}">
                <a16:creationId xmlns:a16="http://schemas.microsoft.com/office/drawing/2014/main" id="{549DB4E7-C79D-5B4A-FD6A-0CADD0437E9E}"/>
              </a:ext>
            </a:extLst>
          </p:cNvPr>
          <p:cNvSpPr/>
          <p:nvPr/>
        </p:nvSpPr>
        <p:spPr>
          <a:xfrm>
            <a:off x="4215984" y="339985"/>
            <a:ext cx="4726064" cy="1596245"/>
          </a:xfrm>
          <a:prstGeom prst="irregularSeal2">
            <a:avLst/>
          </a:prstGeom>
          <a:solidFill>
            <a:schemeClr val="bg1">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a:solidFill>
                  <a:schemeClr val="tx1"/>
                </a:solidFill>
              </a:rPr>
              <a:t>ماهي عواقب هذا الارتباط</a:t>
            </a:r>
            <a:r>
              <a:rPr lang="ar-SA" sz="2800" b="1">
                <a:solidFill>
                  <a:schemeClr val="tx1"/>
                </a:solidFill>
              </a:rPr>
              <a:t>؟</a:t>
            </a:r>
            <a:endParaRPr lang="en-IQ" sz="2800" b="1" dirty="0">
              <a:solidFill>
                <a:schemeClr val="tx1"/>
              </a:solidFill>
            </a:endParaRPr>
          </a:p>
        </p:txBody>
      </p:sp>
      <p:pic>
        <p:nvPicPr>
          <p:cNvPr id="6" name="Picture 5">
            <a:extLst>
              <a:ext uri="{FF2B5EF4-FFF2-40B4-BE49-F238E27FC236}">
                <a16:creationId xmlns:a16="http://schemas.microsoft.com/office/drawing/2014/main" id="{57CAB7D1-2DA3-3378-250E-5C0010B38CBE}"/>
              </a:ext>
            </a:extLst>
          </p:cNvPr>
          <p:cNvPicPr>
            <a:picLocks noChangeAspect="1"/>
          </p:cNvPicPr>
          <p:nvPr/>
        </p:nvPicPr>
        <p:blipFill>
          <a:blip r:embed="rId2"/>
          <a:stretch>
            <a:fillRect/>
          </a:stretch>
        </p:blipFill>
        <p:spPr>
          <a:xfrm>
            <a:off x="493427" y="1936229"/>
            <a:ext cx="5533868" cy="4581785"/>
          </a:xfrm>
          <a:prstGeom prst="rect">
            <a:avLst/>
          </a:prstGeom>
        </p:spPr>
      </p:pic>
    </p:spTree>
    <p:extLst>
      <p:ext uri="{BB962C8B-B14F-4D97-AF65-F5344CB8AC3E}">
        <p14:creationId xmlns:p14="http://schemas.microsoft.com/office/powerpoint/2010/main" val="379084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F60E27-830C-1B8C-91DB-8FF4ACD95209}"/>
              </a:ext>
            </a:extLst>
          </p:cNvPr>
          <p:cNvSpPr txBox="1"/>
          <p:nvPr/>
        </p:nvSpPr>
        <p:spPr>
          <a:xfrm>
            <a:off x="437213" y="412855"/>
            <a:ext cx="8296639" cy="2350965"/>
          </a:xfrm>
          <a:prstGeom prst="rect">
            <a:avLst/>
          </a:prstGeom>
          <a:noFill/>
        </p:spPr>
        <p:txBody>
          <a:bodyPr wrap="square" rtlCol="0">
            <a:spAutoFit/>
          </a:bodyPr>
          <a:lstStyle/>
          <a:p>
            <a:pPr algn="r" rtl="1">
              <a:lnSpc>
                <a:spcPct val="150000"/>
              </a:lnSpc>
            </a:pPr>
            <a:r>
              <a:rPr lang="ar-SA" sz="2000" dirty="0"/>
              <a:t>ومن ملاحظة التفاعل نلاحظ ان الناتج هو (</a:t>
            </a:r>
            <a:r>
              <a:rPr lang="en-US" sz="2000" dirty="0"/>
              <a:t>1</a:t>
            </a:r>
            <a:r>
              <a:rPr lang="ar-SA" sz="2000" dirty="0"/>
              <a:t>جزيئة من </a:t>
            </a:r>
            <a:r>
              <a:rPr lang="en-US" sz="2000" dirty="0"/>
              <a:t>3- phosphoglycerate </a:t>
            </a:r>
            <a:r>
              <a:rPr lang="ar-SA" sz="2000" dirty="0"/>
              <a:t>  و</a:t>
            </a:r>
            <a:r>
              <a:rPr lang="en-US" sz="2000" dirty="0"/>
              <a:t>1 </a:t>
            </a:r>
            <a:r>
              <a:rPr lang="ar-SA" sz="2000" dirty="0"/>
              <a:t>جزيئة من</a:t>
            </a:r>
          </a:p>
          <a:p>
            <a:pPr algn="r" rtl="1">
              <a:lnSpc>
                <a:spcPct val="150000"/>
              </a:lnSpc>
            </a:pPr>
            <a:r>
              <a:rPr lang="ar-SA" sz="2000" dirty="0"/>
              <a:t> </a:t>
            </a:r>
            <a:r>
              <a:rPr lang="en-US" sz="2000" dirty="0"/>
              <a:t>2- phosphoglycolate</a:t>
            </a:r>
            <a:r>
              <a:rPr lang="ar-SA" sz="2000" dirty="0"/>
              <a:t>)</a:t>
            </a:r>
            <a:r>
              <a:rPr lang="en-US" sz="2000" dirty="0"/>
              <a:t> </a:t>
            </a:r>
            <a:r>
              <a:rPr lang="ar-SA" sz="2000" dirty="0"/>
              <a:t>وهذا الناتج الثاني سوف ينفذ خارج الكللوروبلاست!</a:t>
            </a:r>
            <a:endParaRPr lang="ar-SA" sz="2000" b="1" dirty="0"/>
          </a:p>
          <a:p>
            <a:pPr algn="r" rtl="1">
              <a:lnSpc>
                <a:spcPct val="150000"/>
              </a:lnSpc>
            </a:pPr>
            <a:r>
              <a:rPr lang="ar-SA" sz="2000" dirty="0"/>
              <a:t># وتسمى هذه العملية </a:t>
            </a:r>
            <a:r>
              <a:rPr lang="ar-SA" sz="2000" b="1" dirty="0"/>
              <a:t>بالتنفس الضوئي </a:t>
            </a:r>
            <a:r>
              <a:rPr lang="en-US" sz="2000" b="1" dirty="0"/>
              <a:t>photorespiration</a:t>
            </a:r>
            <a:r>
              <a:rPr lang="ar-SA" sz="2000" dirty="0"/>
              <a:t> كونها تحدث في الضوء وتكون </a:t>
            </a:r>
            <a:r>
              <a:rPr lang="en-US" sz="2000" dirty="0"/>
              <a:t>CO2</a:t>
            </a:r>
            <a:r>
              <a:rPr lang="ar-SA" sz="2000" dirty="0"/>
              <a:t> لكن على العكس من عملية التنفس الخلوي </a:t>
            </a:r>
            <a:r>
              <a:rPr lang="en-US" sz="2000" dirty="0"/>
              <a:t>cellular respiration </a:t>
            </a:r>
            <a:r>
              <a:rPr lang="ar-SA" sz="2000" dirty="0"/>
              <a:t> لاتنتج </a:t>
            </a:r>
            <a:r>
              <a:rPr lang="en-US" sz="2000" dirty="0"/>
              <a:t>ATP </a:t>
            </a:r>
            <a:r>
              <a:rPr lang="ar-SA" sz="2000" dirty="0"/>
              <a:t> (إنما هي بالواقع تستهلك </a:t>
            </a:r>
            <a:r>
              <a:rPr lang="en-US" sz="2000" dirty="0"/>
              <a:t>ATP</a:t>
            </a:r>
            <a:r>
              <a:rPr lang="ar-SA" sz="2000" dirty="0"/>
              <a:t>).</a:t>
            </a:r>
            <a:endParaRPr lang="en-IQ" sz="2000" dirty="0"/>
          </a:p>
        </p:txBody>
      </p:sp>
    </p:spTree>
    <p:extLst>
      <p:ext uri="{BB962C8B-B14F-4D97-AF65-F5344CB8AC3E}">
        <p14:creationId xmlns:p14="http://schemas.microsoft.com/office/powerpoint/2010/main" val="13305895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F1E8AB4C-3852-4C4F-8D35-93A25FE989C2}">
  <we:reference id="wa104379279" version="2.1.0.0" store="en-US" storeType="OMEX"/>
  <we:alternateReferences>
    <we:reference id="wa104379279" version="2.1.0.0" store="wa104379279"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D619E22-B951-B34E-8062-EF3F7DC0A234}">
  <we:reference id="wa200000410" version="1.0.0.0" store="en-US" storeType="OMEX"/>
  <we:alternateReferences>
    <we:reference id="wa200000410" version="1.0.0.0" store="wa20000041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326</TotalTime>
  <Words>3445</Words>
  <Application>Microsoft Office PowerPoint</Application>
  <PresentationFormat>On-screen Show (4:3)</PresentationFormat>
  <Paragraphs>254</Paragraphs>
  <Slides>25</Slides>
  <Notes>1</Notes>
  <HiddenSlides>0</HiddenSlides>
  <MMClips>2</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فسلجة النبات محاضرة البناء الضوئي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C3 Plants</vt:lpstr>
      <vt:lpstr>C4- Plantsالنباتات رباعية الكاربون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البناء الضوئي Photosynthesis</dc:title>
  <dc:creator>Dr. Hussein Ka'aby</dc:creator>
  <cp:lastModifiedBy>tcultlu bio</cp:lastModifiedBy>
  <cp:revision>117</cp:revision>
  <dcterms:created xsi:type="dcterms:W3CDTF">2011-12-25T09:10:03Z</dcterms:created>
  <dcterms:modified xsi:type="dcterms:W3CDTF">2023-04-15T08:03:09Z</dcterms:modified>
</cp:coreProperties>
</file>